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Montserrat ExtraLight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boldItalic.fntdata"/><Relationship Id="rId41" Type="http://schemas.openxmlformats.org/officeDocument/2006/relationships/font" Target="fonts/MontserratExtraLight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147b901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b147b901d9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147b901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147b901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b196620e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b196620e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b196620e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b196620e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2424587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b2424587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196620eb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b196620e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196620e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b196620e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b196620eb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b196620eb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b196620e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b196620e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196620eb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196620eb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1346d0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1346d0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196620e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b196620e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196620e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b196620e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b196620eb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b196620eb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1f2a2a7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91f2a2a7b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b2424587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b2424587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b196620eb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b196620eb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2424587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2424587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1346d08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1346d08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1346d08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b1346d08b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1346d08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b1346d08b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1346d08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b1346d08bd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1346d08b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b1346d08bd_0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1346d08b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b1346d08b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147b901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b147b901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6900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BY: TRENT GWATHNEY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NCAE 2026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5"/>
          <p:cNvGrpSpPr/>
          <p:nvPr/>
        </p:nvGrpSpPr>
        <p:grpSpPr>
          <a:xfrm>
            <a:off x="2848779" y="2392833"/>
            <a:ext cx="3435345" cy="722279"/>
            <a:chOff x="0" y="-38100"/>
            <a:chExt cx="1357200" cy="380467"/>
          </a:xfrm>
        </p:grpSpPr>
        <p:sp>
          <p:nvSpPr>
            <p:cNvPr id="415" name="Google Shape;415;p45"/>
            <p:cNvSpPr/>
            <p:nvPr/>
          </p:nvSpPr>
          <p:spPr>
            <a:xfrm>
              <a:off x="0" y="0"/>
              <a:ext cx="1357101" cy="342367"/>
            </a:xfrm>
            <a:custGeom>
              <a:rect b="b" l="l" r="r" t="t"/>
              <a:pathLst>
                <a:path extrusionOk="0" h="342367" w="1357101">
                  <a:moveTo>
                    <a:pt x="0" y="0"/>
                  </a:moveTo>
                  <a:lnTo>
                    <a:pt x="1357101" y="0"/>
                  </a:lnTo>
                  <a:lnTo>
                    <a:pt x="1357101" y="342367"/>
                  </a:lnTo>
                  <a:lnTo>
                    <a:pt x="0" y="342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6" name="Google Shape;416;p45"/>
            <p:cNvSpPr txBox="1"/>
            <p:nvPr/>
          </p:nvSpPr>
          <p:spPr>
            <a:xfrm>
              <a:off x="0" y="-38100"/>
              <a:ext cx="13572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45"/>
          <p:cNvGrpSpPr/>
          <p:nvPr/>
        </p:nvGrpSpPr>
        <p:grpSpPr>
          <a:xfrm>
            <a:off x="240260" y="1815322"/>
            <a:ext cx="2622312" cy="1299905"/>
            <a:chOff x="0" y="-47625"/>
            <a:chExt cx="1444800" cy="954900"/>
          </a:xfrm>
        </p:grpSpPr>
        <p:sp>
          <p:nvSpPr>
            <p:cNvPr id="418" name="Google Shape;418;p45"/>
            <p:cNvSpPr/>
            <p:nvPr/>
          </p:nvSpPr>
          <p:spPr>
            <a:xfrm>
              <a:off x="0" y="0"/>
              <a:ext cx="1444673" cy="907209"/>
            </a:xfrm>
            <a:custGeom>
              <a:rect b="b" l="l" r="r" t="t"/>
              <a:pathLst>
                <a:path extrusionOk="0" h="907209" w="1444673">
                  <a:moveTo>
                    <a:pt x="0" y="0"/>
                  </a:moveTo>
                  <a:lnTo>
                    <a:pt x="1444673" y="0"/>
                  </a:lnTo>
                  <a:lnTo>
                    <a:pt x="1444673" y="907209"/>
                  </a:lnTo>
                  <a:lnTo>
                    <a:pt x="0" y="907209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9" name="Google Shape;419;p45"/>
            <p:cNvSpPr txBox="1"/>
            <p:nvPr/>
          </p:nvSpPr>
          <p:spPr>
            <a:xfrm>
              <a:off x="0" y="-47625"/>
              <a:ext cx="14448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45"/>
          <p:cNvSpPr/>
          <p:nvPr/>
        </p:nvSpPr>
        <p:spPr>
          <a:xfrm>
            <a:off x="527050" y="2559552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8" y="0"/>
                </a:lnTo>
                <a:lnTo>
                  <a:pt x="761998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45"/>
          <p:cNvSpPr/>
          <p:nvPr/>
        </p:nvSpPr>
        <p:spPr>
          <a:xfrm>
            <a:off x="1572566" y="2571750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45"/>
          <p:cNvSpPr/>
          <p:nvPr/>
        </p:nvSpPr>
        <p:spPr>
          <a:xfrm>
            <a:off x="925416" y="2287847"/>
            <a:ext cx="472693" cy="804118"/>
          </a:xfrm>
          <a:custGeom>
            <a:rect b="b" l="l" r="r" t="t"/>
            <a:pathLst>
              <a:path extrusionOk="0" h="2573179" w="1132199">
                <a:moveTo>
                  <a:pt x="0" y="0"/>
                </a:moveTo>
                <a:lnTo>
                  <a:pt x="1132199" y="0"/>
                </a:lnTo>
                <a:lnTo>
                  <a:pt x="1132199" y="2573179"/>
                </a:lnTo>
                <a:lnTo>
                  <a:pt x="0" y="2573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45"/>
          <p:cNvSpPr/>
          <p:nvPr/>
        </p:nvSpPr>
        <p:spPr>
          <a:xfrm flipH="1">
            <a:off x="2337482" y="2571750"/>
            <a:ext cx="491453" cy="523636"/>
          </a:xfrm>
          <a:custGeom>
            <a:rect b="b" l="l" r="r" t="t"/>
            <a:pathLst>
              <a:path extrusionOk="0" h="1675636" w="1177134">
                <a:moveTo>
                  <a:pt x="1177134" y="0"/>
                </a:moveTo>
                <a:lnTo>
                  <a:pt x="0" y="0"/>
                </a:lnTo>
                <a:lnTo>
                  <a:pt x="0" y="1675636"/>
                </a:lnTo>
                <a:lnTo>
                  <a:pt x="1177134" y="1675636"/>
                </a:lnTo>
                <a:lnTo>
                  <a:pt x="11771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45"/>
          <p:cNvSpPr/>
          <p:nvPr/>
        </p:nvSpPr>
        <p:spPr>
          <a:xfrm>
            <a:off x="2862408" y="2577107"/>
            <a:ext cx="491453" cy="523636"/>
          </a:xfrm>
          <a:custGeom>
            <a:rect b="b" l="l" r="r" t="t"/>
            <a:pathLst>
              <a:path extrusionOk="0" h="1675636" w="1177134">
                <a:moveTo>
                  <a:pt x="0" y="0"/>
                </a:moveTo>
                <a:lnTo>
                  <a:pt x="1177134" y="0"/>
                </a:lnTo>
                <a:lnTo>
                  <a:pt x="1177134" y="1675636"/>
                </a:lnTo>
                <a:lnTo>
                  <a:pt x="0" y="16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45"/>
          <p:cNvSpPr txBox="1"/>
          <p:nvPr/>
        </p:nvSpPr>
        <p:spPr>
          <a:xfrm>
            <a:off x="372860" y="2312567"/>
            <a:ext cx="62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endParaRPr sz="500"/>
          </a:p>
        </p:txBody>
      </p:sp>
      <p:sp>
        <p:nvSpPr>
          <p:cNvPr id="426" name="Google Shape;426;p45"/>
          <p:cNvSpPr txBox="1"/>
          <p:nvPr/>
        </p:nvSpPr>
        <p:spPr>
          <a:xfrm>
            <a:off x="846978" y="2086518"/>
            <a:ext cx="628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192.168.1.4</a:t>
            </a:r>
            <a:endParaRPr sz="500"/>
          </a:p>
        </p:txBody>
      </p:sp>
      <p:sp>
        <p:nvSpPr>
          <p:cNvPr id="427" name="Google Shape;427;p45"/>
          <p:cNvSpPr txBox="1"/>
          <p:nvPr/>
        </p:nvSpPr>
        <p:spPr>
          <a:xfrm>
            <a:off x="1397977" y="2312567"/>
            <a:ext cx="628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192.168.1.6</a:t>
            </a:r>
            <a:endParaRPr sz="500"/>
          </a:p>
        </p:txBody>
      </p:sp>
      <p:sp>
        <p:nvSpPr>
          <p:cNvPr id="428" name="Google Shape;428;p45"/>
          <p:cNvSpPr txBox="1"/>
          <p:nvPr/>
        </p:nvSpPr>
        <p:spPr>
          <a:xfrm>
            <a:off x="240260" y="1669298"/>
            <a:ext cx="2622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 sz="500"/>
          </a:p>
        </p:txBody>
      </p:sp>
      <p:sp>
        <p:nvSpPr>
          <p:cNvPr id="429" name="Google Shape;429;p45"/>
          <p:cNvSpPr txBox="1"/>
          <p:nvPr/>
        </p:nvSpPr>
        <p:spPr>
          <a:xfrm>
            <a:off x="2207516" y="2462098"/>
            <a:ext cx="62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192.168.1.1</a:t>
            </a:r>
            <a:endParaRPr sz="500"/>
          </a:p>
        </p:txBody>
      </p:sp>
      <p:sp>
        <p:nvSpPr>
          <p:cNvPr id="430" name="Google Shape;430;p45"/>
          <p:cNvSpPr txBox="1"/>
          <p:nvPr/>
        </p:nvSpPr>
        <p:spPr>
          <a:xfrm>
            <a:off x="2953725" y="2476478"/>
            <a:ext cx="53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172.31.2.1</a:t>
            </a:r>
            <a:endParaRPr sz="500"/>
          </a:p>
        </p:txBody>
      </p:sp>
      <p:sp>
        <p:nvSpPr>
          <p:cNvPr id="431" name="Google Shape;431;p45"/>
          <p:cNvSpPr txBox="1"/>
          <p:nvPr/>
        </p:nvSpPr>
        <p:spPr>
          <a:xfrm>
            <a:off x="5625213" y="2485733"/>
            <a:ext cx="540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172.31.2.2</a:t>
            </a:r>
            <a:endParaRPr sz="500"/>
          </a:p>
        </p:txBody>
      </p:sp>
      <p:grpSp>
        <p:nvGrpSpPr>
          <p:cNvPr id="432" name="Google Shape;432;p45"/>
          <p:cNvGrpSpPr/>
          <p:nvPr/>
        </p:nvGrpSpPr>
        <p:grpSpPr>
          <a:xfrm>
            <a:off x="6264096" y="1843239"/>
            <a:ext cx="2698778" cy="1271898"/>
            <a:chOff x="0" y="-47625"/>
            <a:chExt cx="1486930" cy="934326"/>
          </a:xfrm>
        </p:grpSpPr>
        <p:sp>
          <p:nvSpPr>
            <p:cNvPr id="433" name="Google Shape;433;p45"/>
            <p:cNvSpPr/>
            <p:nvPr/>
          </p:nvSpPr>
          <p:spPr>
            <a:xfrm>
              <a:off x="0" y="0"/>
              <a:ext cx="1486930" cy="886701"/>
            </a:xfrm>
            <a:custGeom>
              <a:rect b="b" l="l" r="r" t="t"/>
              <a:pathLst>
                <a:path extrusionOk="0" h="886701" w="1486930">
                  <a:moveTo>
                    <a:pt x="0" y="0"/>
                  </a:moveTo>
                  <a:lnTo>
                    <a:pt x="1486930" y="0"/>
                  </a:lnTo>
                  <a:lnTo>
                    <a:pt x="1486930" y="886701"/>
                  </a:lnTo>
                  <a:lnTo>
                    <a:pt x="0" y="886701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34" name="Google Shape;434;p45"/>
            <p:cNvSpPr txBox="1"/>
            <p:nvPr/>
          </p:nvSpPr>
          <p:spPr>
            <a:xfrm>
              <a:off x="0" y="-47625"/>
              <a:ext cx="14868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45"/>
          <p:cNvSpPr/>
          <p:nvPr/>
        </p:nvSpPr>
        <p:spPr>
          <a:xfrm>
            <a:off x="7709729" y="2300045"/>
            <a:ext cx="472693" cy="804118"/>
          </a:xfrm>
          <a:custGeom>
            <a:rect b="b" l="l" r="r" t="t"/>
            <a:pathLst>
              <a:path extrusionOk="0" h="2573179" w="1132199">
                <a:moveTo>
                  <a:pt x="0" y="0"/>
                </a:moveTo>
                <a:lnTo>
                  <a:pt x="1132199" y="0"/>
                </a:lnTo>
                <a:lnTo>
                  <a:pt x="1132199" y="2573179"/>
                </a:lnTo>
                <a:lnTo>
                  <a:pt x="0" y="2573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45"/>
          <p:cNvSpPr/>
          <p:nvPr/>
        </p:nvSpPr>
        <p:spPr>
          <a:xfrm flipH="1">
            <a:off x="5772643" y="2591488"/>
            <a:ext cx="491453" cy="523636"/>
          </a:xfrm>
          <a:custGeom>
            <a:rect b="b" l="l" r="r" t="t"/>
            <a:pathLst>
              <a:path extrusionOk="0" h="1675636" w="1177134">
                <a:moveTo>
                  <a:pt x="1177134" y="0"/>
                </a:moveTo>
                <a:lnTo>
                  <a:pt x="0" y="0"/>
                </a:lnTo>
                <a:lnTo>
                  <a:pt x="0" y="1675635"/>
                </a:lnTo>
                <a:lnTo>
                  <a:pt x="1177134" y="1675635"/>
                </a:lnTo>
                <a:lnTo>
                  <a:pt x="11771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45"/>
          <p:cNvSpPr txBox="1"/>
          <p:nvPr/>
        </p:nvSpPr>
        <p:spPr>
          <a:xfrm>
            <a:off x="8136002" y="2404046"/>
            <a:ext cx="779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438" name="Google Shape;438;p45"/>
          <p:cNvSpPr txBox="1"/>
          <p:nvPr/>
        </p:nvSpPr>
        <p:spPr>
          <a:xfrm>
            <a:off x="7554797" y="2163036"/>
            <a:ext cx="781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192.168.100.3</a:t>
            </a:r>
            <a:endParaRPr sz="500"/>
          </a:p>
        </p:txBody>
      </p:sp>
      <p:sp>
        <p:nvSpPr>
          <p:cNvPr id="439" name="Google Shape;439;p45"/>
          <p:cNvSpPr txBox="1"/>
          <p:nvPr/>
        </p:nvSpPr>
        <p:spPr>
          <a:xfrm>
            <a:off x="6927659" y="2312567"/>
            <a:ext cx="782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192.168.100.4</a:t>
            </a:r>
            <a:endParaRPr sz="500"/>
          </a:p>
        </p:txBody>
      </p:sp>
      <p:sp>
        <p:nvSpPr>
          <p:cNvPr id="440" name="Google Shape;440;p45"/>
          <p:cNvSpPr/>
          <p:nvPr/>
        </p:nvSpPr>
        <p:spPr>
          <a:xfrm>
            <a:off x="6315690" y="2591488"/>
            <a:ext cx="491453" cy="523636"/>
          </a:xfrm>
          <a:custGeom>
            <a:rect b="b" l="l" r="r" t="t"/>
            <a:pathLst>
              <a:path extrusionOk="0" h="1675636" w="1177134">
                <a:moveTo>
                  <a:pt x="0" y="0"/>
                </a:moveTo>
                <a:lnTo>
                  <a:pt x="1177134" y="0"/>
                </a:lnTo>
                <a:lnTo>
                  <a:pt x="1177134" y="1675635"/>
                </a:lnTo>
                <a:lnTo>
                  <a:pt x="0" y="1675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45"/>
          <p:cNvSpPr txBox="1"/>
          <p:nvPr/>
        </p:nvSpPr>
        <p:spPr>
          <a:xfrm>
            <a:off x="6264096" y="1669298"/>
            <a:ext cx="2582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192.168.100.0/24</a:t>
            </a:r>
            <a:endParaRPr sz="500"/>
          </a:p>
        </p:txBody>
      </p:sp>
      <p:sp>
        <p:nvSpPr>
          <p:cNvPr id="442" name="Google Shape;442;p45"/>
          <p:cNvSpPr txBox="1"/>
          <p:nvPr/>
        </p:nvSpPr>
        <p:spPr>
          <a:xfrm>
            <a:off x="3255285" y="2143390"/>
            <a:ext cx="2622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172.31.2.0/24</a:t>
            </a:r>
            <a:endParaRPr sz="500"/>
          </a:p>
        </p:txBody>
      </p:sp>
      <p:sp>
        <p:nvSpPr>
          <p:cNvPr id="443" name="Google Shape;443;p45"/>
          <p:cNvSpPr txBox="1"/>
          <p:nvPr/>
        </p:nvSpPr>
        <p:spPr>
          <a:xfrm>
            <a:off x="1239092" y="3150843"/>
            <a:ext cx="47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444" name="Google Shape;444;p45"/>
          <p:cNvSpPr txBox="1"/>
          <p:nvPr/>
        </p:nvSpPr>
        <p:spPr>
          <a:xfrm>
            <a:off x="7318695" y="3177632"/>
            <a:ext cx="47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445" name="Google Shape;445;p45"/>
          <p:cNvSpPr txBox="1"/>
          <p:nvPr/>
        </p:nvSpPr>
        <p:spPr>
          <a:xfrm>
            <a:off x="4294033" y="3150843"/>
            <a:ext cx="55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WAN</a:t>
            </a:r>
            <a:endParaRPr sz="500"/>
          </a:p>
        </p:txBody>
      </p:sp>
      <p:sp>
        <p:nvSpPr>
          <p:cNvPr id="446" name="Google Shape;446;p45"/>
          <p:cNvSpPr/>
          <p:nvPr/>
        </p:nvSpPr>
        <p:spPr>
          <a:xfrm>
            <a:off x="2537619" y="878543"/>
            <a:ext cx="174783" cy="297332"/>
          </a:xfrm>
          <a:custGeom>
            <a:rect b="b" l="l" r="r" t="t"/>
            <a:pathLst>
              <a:path extrusionOk="0" h="951461" w="418643">
                <a:moveTo>
                  <a:pt x="0" y="0"/>
                </a:moveTo>
                <a:lnTo>
                  <a:pt x="418643" y="0"/>
                </a:lnTo>
                <a:lnTo>
                  <a:pt x="418643" y="951462"/>
                </a:lnTo>
                <a:lnTo>
                  <a:pt x="0" y="95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45"/>
          <p:cNvSpPr txBox="1"/>
          <p:nvPr/>
        </p:nvSpPr>
        <p:spPr>
          <a:xfrm>
            <a:off x="2769925" y="964278"/>
            <a:ext cx="789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Host/Person</a:t>
            </a:r>
            <a:endParaRPr sz="500"/>
          </a:p>
        </p:txBody>
      </p:sp>
      <p:sp>
        <p:nvSpPr>
          <p:cNvPr id="448" name="Google Shape;448;p45"/>
          <p:cNvSpPr txBox="1"/>
          <p:nvPr/>
        </p:nvSpPr>
        <p:spPr>
          <a:xfrm>
            <a:off x="6303784" y="2462098"/>
            <a:ext cx="779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449" name="Google Shape;449;p45"/>
          <p:cNvSpPr/>
          <p:nvPr/>
        </p:nvSpPr>
        <p:spPr>
          <a:xfrm>
            <a:off x="7254631" y="2554195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45"/>
          <p:cNvSpPr/>
          <p:nvPr/>
        </p:nvSpPr>
        <p:spPr>
          <a:xfrm>
            <a:off x="8458200" y="2568329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45"/>
          <p:cNvSpPr/>
          <p:nvPr/>
        </p:nvSpPr>
        <p:spPr>
          <a:xfrm>
            <a:off x="3850965" y="878543"/>
            <a:ext cx="279058" cy="297332"/>
          </a:xfrm>
          <a:custGeom>
            <a:rect b="b" l="l" r="r" t="t"/>
            <a:pathLst>
              <a:path extrusionOk="0" h="951461" w="668402">
                <a:moveTo>
                  <a:pt x="0" y="0"/>
                </a:moveTo>
                <a:lnTo>
                  <a:pt x="668402" y="0"/>
                </a:lnTo>
                <a:lnTo>
                  <a:pt x="668402" y="951462"/>
                </a:lnTo>
                <a:lnTo>
                  <a:pt x="0" y="95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45"/>
          <p:cNvSpPr txBox="1"/>
          <p:nvPr/>
        </p:nvSpPr>
        <p:spPr>
          <a:xfrm>
            <a:off x="4188997" y="964278"/>
            <a:ext cx="80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=Router/Guide</a:t>
            </a:r>
            <a:endParaRPr sz="500"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5305810" y="813711"/>
            <a:ext cx="433473" cy="362242"/>
            <a:chOff x="0" y="-47625"/>
            <a:chExt cx="238828" cy="266100"/>
          </a:xfrm>
        </p:grpSpPr>
        <p:sp>
          <p:nvSpPr>
            <p:cNvPr id="454" name="Google Shape;454;p45"/>
            <p:cNvSpPr/>
            <p:nvPr/>
          </p:nvSpPr>
          <p:spPr>
            <a:xfrm>
              <a:off x="0" y="0"/>
              <a:ext cx="238828" cy="218420"/>
            </a:xfrm>
            <a:custGeom>
              <a:rect b="b" l="l" r="r" t="t"/>
              <a:pathLst>
                <a:path extrusionOk="0" h="218420" w="238828">
                  <a:moveTo>
                    <a:pt x="0" y="0"/>
                  </a:moveTo>
                  <a:lnTo>
                    <a:pt x="238828" y="0"/>
                  </a:lnTo>
                  <a:lnTo>
                    <a:pt x="238828" y="218420"/>
                  </a:lnTo>
                  <a:lnTo>
                    <a:pt x="0" y="218420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5" name="Google Shape;455;p45"/>
            <p:cNvSpPr txBox="1"/>
            <p:nvPr/>
          </p:nvSpPr>
          <p:spPr>
            <a:xfrm>
              <a:off x="0" y="-47625"/>
              <a:ext cx="2388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45"/>
          <p:cNvSpPr txBox="1"/>
          <p:nvPr/>
        </p:nvSpPr>
        <p:spPr>
          <a:xfrm>
            <a:off x="5798825" y="964278"/>
            <a:ext cx="80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=Router/Guide</a:t>
            </a:r>
            <a:endParaRPr sz="500"/>
          </a:p>
        </p:txBody>
      </p:sp>
      <p:sp>
        <p:nvSpPr>
          <p:cNvPr id="457" name="Google Shape;457;p45"/>
          <p:cNvSpPr txBox="1"/>
          <p:nvPr/>
        </p:nvSpPr>
        <p:spPr>
          <a:xfrm>
            <a:off x="240260" y="88338"/>
            <a:ext cx="87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Routers sit on at least two networks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>
            <p:ph type="title"/>
          </p:nvPr>
        </p:nvSpPr>
        <p:spPr>
          <a:xfrm>
            <a:off x="5337175" y="1373325"/>
            <a:ext cx="20445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Interface</a:t>
            </a:r>
            <a:endParaRPr/>
          </a:p>
        </p:txBody>
      </p:sp>
      <p:sp>
        <p:nvSpPr>
          <p:cNvPr id="463" name="Google Shape;463;p46"/>
          <p:cNvSpPr txBox="1"/>
          <p:nvPr>
            <p:ph idx="1" type="body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port on a router can represent an interface. Each interface represents a network.</a:t>
            </a:r>
            <a:endParaRPr/>
          </a:p>
        </p:txBody>
      </p:sp>
      <p:cxnSp>
        <p:nvCxnSpPr>
          <p:cNvPr id="464" name="Google Shape;464;p46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65" name="Google Shape;465;p46"/>
          <p:cNvPicPr preferRelativeResize="0"/>
          <p:nvPr/>
        </p:nvPicPr>
        <p:blipFill rotWithShape="1">
          <a:blip r:embed="rId3">
            <a:alphaModFix/>
          </a:blip>
          <a:srcRect b="-2192" l="18080" r="23480" t="-220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vs Port</a:t>
            </a:r>
            <a:endParaRPr/>
          </a:p>
        </p:txBody>
      </p:sp>
      <p:sp>
        <p:nvSpPr>
          <p:cNvPr id="471" name="Google Shape;471;p47"/>
          <p:cNvSpPr txBox="1"/>
          <p:nvPr>
            <p:ph idx="1" type="subTitle"/>
          </p:nvPr>
        </p:nvSpPr>
        <p:spPr>
          <a:xfrm>
            <a:off x="2481900" y="2519525"/>
            <a:ext cx="47067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Interface is the software implementation of a port. The ethernet port is the physical i</a:t>
            </a:r>
            <a:r>
              <a:rPr lang="en"/>
              <a:t>nterface/port.</a:t>
            </a:r>
            <a:endParaRPr/>
          </a:p>
        </p:txBody>
      </p:sp>
      <p:cxnSp>
        <p:nvCxnSpPr>
          <p:cNvPr id="472" name="Google Shape;472;p4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3762678" y="3177750"/>
            <a:ext cx="483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Microtik Lab</a:t>
            </a:r>
            <a:endParaRPr/>
          </a:p>
        </p:txBody>
      </p:sp>
      <p:sp>
        <p:nvSpPr>
          <p:cNvPr id="478" name="Google Shape;478;p4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48"/>
          <p:cNvSpPr txBox="1"/>
          <p:nvPr>
            <p:ph idx="1" type="subTitle"/>
          </p:nvPr>
        </p:nvSpPr>
        <p:spPr>
          <a:xfrm>
            <a:off x="3762675" y="3720650"/>
            <a:ext cx="381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configure a router?</a:t>
            </a:r>
            <a:endParaRPr/>
          </a:p>
        </p:txBody>
      </p:sp>
      <p:cxnSp>
        <p:nvCxnSpPr>
          <p:cNvPr id="480" name="Google Shape;480;p4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Demo</a:t>
            </a:r>
            <a:endParaRPr/>
          </a:p>
        </p:txBody>
      </p:sp>
      <p:cxnSp>
        <p:nvCxnSpPr>
          <p:cNvPr id="486" name="Google Shape;486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type="title"/>
          </p:nvPr>
        </p:nvSpPr>
        <p:spPr>
          <a:xfrm>
            <a:off x="3762678" y="3177750"/>
            <a:ext cx="483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Fundamentals</a:t>
            </a:r>
            <a:endParaRPr/>
          </a:p>
        </p:txBody>
      </p:sp>
      <p:sp>
        <p:nvSpPr>
          <p:cNvPr id="492" name="Google Shape;492;p5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3" name="Google Shape;493;p50"/>
          <p:cNvSpPr txBox="1"/>
          <p:nvPr>
            <p:ph idx="1" type="subTitle"/>
          </p:nvPr>
        </p:nvSpPr>
        <p:spPr>
          <a:xfrm>
            <a:off x="3762675" y="3720650"/>
            <a:ext cx="381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routing work?</a:t>
            </a:r>
            <a:endParaRPr/>
          </a:p>
        </p:txBody>
      </p:sp>
      <p:cxnSp>
        <p:nvCxnSpPr>
          <p:cNvPr id="494" name="Google Shape;494;p5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—Why cant we just have public IP Addresses</a:t>
            </a:r>
            <a:endParaRPr/>
          </a:p>
        </p:txBody>
      </p:sp>
      <p:sp>
        <p:nvSpPr>
          <p:cNvPr id="500" name="Google Shape;500;p5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“Why do we have public and private IP Addresses?”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975" y="1099728"/>
            <a:ext cx="3626000" cy="27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224"/>
            <a:ext cx="9144001" cy="42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 for Week 2: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Routing Fundamentals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Mikrotik Lab</a:t>
            </a:r>
            <a:br>
              <a:rPr lang="en"/>
            </a:b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Nat Fundamentals</a:t>
            </a:r>
            <a:br>
              <a:rPr lang="en"/>
            </a:b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Port Forwarding Lab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Insecure Router GUI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9" name="Google Shape;169;p37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0" name="Google Shape;170;p37" title="open-data-map.gif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5646625" y="1730300"/>
            <a:ext cx="3197449" cy="319744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—Why cant we just have public IP Addresses</a:t>
            </a:r>
            <a:endParaRPr/>
          </a:p>
        </p:txBody>
      </p:sp>
      <p:sp>
        <p:nvSpPr>
          <p:cNvPr id="525" name="Google Shape;525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“Does every device need a public IP Address”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 txBox="1"/>
          <p:nvPr>
            <p:ph type="title"/>
          </p:nvPr>
        </p:nvSpPr>
        <p:spPr>
          <a:xfrm>
            <a:off x="938500" y="445025"/>
            <a:ext cx="6764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Address Translation (NAT) Explained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1" name="Google Shape;531;p5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Address Translation (NAT) allows many private IPv4 devices to share a small number of public IPv4 addresses.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solves: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IPv4 exhaustion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Internet Service Availability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enables selected private systems to offer services to the public internet through controlled address and port translation.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title"/>
          </p:nvPr>
        </p:nvSpPr>
        <p:spPr>
          <a:xfrm>
            <a:off x="3762678" y="3177750"/>
            <a:ext cx="483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Forwarding Lab</a:t>
            </a:r>
            <a:endParaRPr/>
          </a:p>
        </p:txBody>
      </p:sp>
      <p:sp>
        <p:nvSpPr>
          <p:cNvPr id="538" name="Google Shape;538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9" name="Google Shape;539;p57"/>
          <p:cNvSpPr txBox="1"/>
          <p:nvPr>
            <p:ph idx="1" type="subTitle"/>
          </p:nvPr>
        </p:nvSpPr>
        <p:spPr>
          <a:xfrm>
            <a:off x="3762675" y="3720650"/>
            <a:ext cx="381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provide a LAN service to the WAN</a:t>
            </a:r>
            <a:endParaRPr/>
          </a:p>
        </p:txBody>
      </p:sp>
      <p:cxnSp>
        <p:nvCxnSpPr>
          <p:cNvPr id="540" name="Google Shape;540;p57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8"/>
          <p:cNvGrpSpPr/>
          <p:nvPr/>
        </p:nvGrpSpPr>
        <p:grpSpPr>
          <a:xfrm>
            <a:off x="685800" y="1730429"/>
            <a:ext cx="3406624" cy="2040590"/>
            <a:chOff x="0" y="-47625"/>
            <a:chExt cx="1345800" cy="1074900"/>
          </a:xfrm>
        </p:grpSpPr>
        <p:sp>
          <p:nvSpPr>
            <p:cNvPr id="546" name="Google Shape;546;p58"/>
            <p:cNvSpPr/>
            <p:nvPr/>
          </p:nvSpPr>
          <p:spPr>
            <a:xfrm>
              <a:off x="0" y="0"/>
              <a:ext cx="1345715" cy="1027250"/>
            </a:xfrm>
            <a:custGeom>
              <a:rect b="b" l="l" r="r" t="t"/>
              <a:pathLst>
                <a:path extrusionOk="0" h="1027250" w="1345715">
                  <a:moveTo>
                    <a:pt x="0" y="0"/>
                  </a:moveTo>
                  <a:lnTo>
                    <a:pt x="1345715" y="0"/>
                  </a:lnTo>
                  <a:lnTo>
                    <a:pt x="1345715" y="1027250"/>
                  </a:lnTo>
                  <a:lnTo>
                    <a:pt x="0" y="1027250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47" name="Google Shape;547;p58"/>
            <p:cNvSpPr txBox="1"/>
            <p:nvPr/>
          </p:nvSpPr>
          <p:spPr>
            <a:xfrm>
              <a:off x="0" y="-47625"/>
              <a:ext cx="1345800" cy="10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58"/>
          <p:cNvSpPr/>
          <p:nvPr/>
        </p:nvSpPr>
        <p:spPr>
          <a:xfrm>
            <a:off x="1499504" y="2649352"/>
            <a:ext cx="659214" cy="1121418"/>
          </a:xfrm>
          <a:custGeom>
            <a:rect b="b" l="l" r="r" t="t"/>
            <a:pathLst>
              <a:path extrusionOk="0" h="3588536" w="1578956">
                <a:moveTo>
                  <a:pt x="0" y="0"/>
                </a:moveTo>
                <a:lnTo>
                  <a:pt x="1578956" y="0"/>
                </a:lnTo>
                <a:lnTo>
                  <a:pt x="1578956" y="3588536"/>
                </a:lnTo>
                <a:lnTo>
                  <a:pt x="0" y="3588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p58"/>
          <p:cNvSpPr/>
          <p:nvPr/>
        </p:nvSpPr>
        <p:spPr>
          <a:xfrm>
            <a:off x="4092142" y="3091983"/>
            <a:ext cx="637293" cy="679026"/>
          </a:xfrm>
          <a:custGeom>
            <a:rect b="b" l="l" r="r" t="t"/>
            <a:pathLst>
              <a:path extrusionOk="0" h="2172884" w="1526451">
                <a:moveTo>
                  <a:pt x="0" y="0"/>
                </a:moveTo>
                <a:lnTo>
                  <a:pt x="1526451" y="0"/>
                </a:lnTo>
                <a:lnTo>
                  <a:pt x="1526451" y="2172884"/>
                </a:lnTo>
                <a:lnTo>
                  <a:pt x="0" y="2172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58"/>
          <p:cNvSpPr txBox="1"/>
          <p:nvPr/>
        </p:nvSpPr>
        <p:spPr>
          <a:xfrm>
            <a:off x="1263898" y="2347997"/>
            <a:ext cx="1129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r>
              <a:rPr b="0" i="0" lang="en" sz="12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:80</a:t>
            </a:r>
            <a:endParaRPr sz="500"/>
          </a:p>
        </p:txBody>
      </p:sp>
      <p:sp>
        <p:nvSpPr>
          <p:cNvPr id="551" name="Google Shape;551;p58"/>
          <p:cNvSpPr txBox="1"/>
          <p:nvPr/>
        </p:nvSpPr>
        <p:spPr>
          <a:xfrm>
            <a:off x="1828453" y="1344182"/>
            <a:ext cx="144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 sz="500"/>
          </a:p>
        </p:txBody>
      </p:sp>
      <p:sp>
        <p:nvSpPr>
          <p:cNvPr id="552" name="Google Shape;552;p58"/>
          <p:cNvSpPr/>
          <p:nvPr/>
        </p:nvSpPr>
        <p:spPr>
          <a:xfrm flipH="1">
            <a:off x="3454849" y="3091983"/>
            <a:ext cx="637293" cy="679026"/>
          </a:xfrm>
          <a:custGeom>
            <a:rect b="b" l="l" r="r" t="t"/>
            <a:pathLst>
              <a:path extrusionOk="0" h="2172884" w="1526451">
                <a:moveTo>
                  <a:pt x="1526450" y="0"/>
                </a:moveTo>
                <a:lnTo>
                  <a:pt x="0" y="0"/>
                </a:lnTo>
                <a:lnTo>
                  <a:pt x="0" y="2172884"/>
                </a:lnTo>
                <a:lnTo>
                  <a:pt x="1526450" y="2172884"/>
                </a:lnTo>
                <a:lnTo>
                  <a:pt x="15264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3" name="Google Shape;553;p58"/>
          <p:cNvSpPr txBox="1"/>
          <p:nvPr/>
        </p:nvSpPr>
        <p:spPr>
          <a:xfrm>
            <a:off x="3695000" y="283877"/>
            <a:ext cx="175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PortForward</a:t>
            </a:r>
            <a:endParaRPr sz="500"/>
          </a:p>
        </p:txBody>
      </p:sp>
      <p:cxnSp>
        <p:nvCxnSpPr>
          <p:cNvPr id="554" name="Google Shape;554;p58"/>
          <p:cNvCxnSpPr/>
          <p:nvPr/>
        </p:nvCxnSpPr>
        <p:spPr>
          <a:xfrm flipH="1" rot="10800000">
            <a:off x="4728163" y="2795797"/>
            <a:ext cx="3354900" cy="63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58"/>
          <p:cNvCxnSpPr/>
          <p:nvPr/>
        </p:nvCxnSpPr>
        <p:spPr>
          <a:xfrm>
            <a:off x="4728163" y="3431497"/>
            <a:ext cx="3354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4760690" y="3466536"/>
            <a:ext cx="3322200" cy="66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58"/>
          <p:cNvSpPr/>
          <p:nvPr/>
        </p:nvSpPr>
        <p:spPr>
          <a:xfrm>
            <a:off x="8198382" y="2574489"/>
            <a:ext cx="260338" cy="442872"/>
          </a:xfrm>
          <a:custGeom>
            <a:rect b="b" l="l" r="r" t="t"/>
            <a:pathLst>
              <a:path extrusionOk="0" h="1417190" w="623563">
                <a:moveTo>
                  <a:pt x="0" y="0"/>
                </a:moveTo>
                <a:lnTo>
                  <a:pt x="623563" y="0"/>
                </a:lnTo>
                <a:lnTo>
                  <a:pt x="623563" y="1417190"/>
                </a:lnTo>
                <a:lnTo>
                  <a:pt x="0" y="141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8" name="Google Shape;558;p58"/>
          <p:cNvSpPr/>
          <p:nvPr/>
        </p:nvSpPr>
        <p:spPr>
          <a:xfrm>
            <a:off x="8198382" y="3210061"/>
            <a:ext cx="260338" cy="442872"/>
          </a:xfrm>
          <a:custGeom>
            <a:rect b="b" l="l" r="r" t="t"/>
            <a:pathLst>
              <a:path extrusionOk="0" h="1417190" w="623563">
                <a:moveTo>
                  <a:pt x="0" y="0"/>
                </a:moveTo>
                <a:lnTo>
                  <a:pt x="623563" y="0"/>
                </a:lnTo>
                <a:lnTo>
                  <a:pt x="623563" y="1417190"/>
                </a:lnTo>
                <a:lnTo>
                  <a:pt x="0" y="141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58"/>
          <p:cNvSpPr/>
          <p:nvPr/>
        </p:nvSpPr>
        <p:spPr>
          <a:xfrm>
            <a:off x="8198382" y="3912749"/>
            <a:ext cx="260338" cy="442872"/>
          </a:xfrm>
          <a:custGeom>
            <a:rect b="b" l="l" r="r" t="t"/>
            <a:pathLst>
              <a:path extrusionOk="0" h="1417190" w="623563">
                <a:moveTo>
                  <a:pt x="0" y="0"/>
                </a:moveTo>
                <a:lnTo>
                  <a:pt x="623563" y="0"/>
                </a:lnTo>
                <a:lnTo>
                  <a:pt x="623563" y="1417190"/>
                </a:lnTo>
                <a:lnTo>
                  <a:pt x="0" y="141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0" name="Google Shape;560;p58"/>
          <p:cNvSpPr txBox="1"/>
          <p:nvPr/>
        </p:nvSpPr>
        <p:spPr>
          <a:xfrm>
            <a:off x="3067125" y="2926907"/>
            <a:ext cx="87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endParaRPr sz="500"/>
          </a:p>
        </p:txBody>
      </p:sp>
      <p:sp>
        <p:nvSpPr>
          <p:cNvPr id="561" name="Google Shape;561;p58"/>
          <p:cNvSpPr txBox="1"/>
          <p:nvPr/>
        </p:nvSpPr>
        <p:spPr>
          <a:xfrm>
            <a:off x="4153954" y="2926907"/>
            <a:ext cx="133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192.168.100.1</a:t>
            </a:r>
            <a:r>
              <a:rPr b="0" i="0" lang="en" sz="12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:80</a:t>
            </a:r>
            <a:endParaRPr sz="500"/>
          </a:p>
        </p:txBody>
      </p:sp>
      <p:sp>
        <p:nvSpPr>
          <p:cNvPr id="562" name="Google Shape;562;p58"/>
          <p:cNvSpPr txBox="1"/>
          <p:nvPr/>
        </p:nvSpPr>
        <p:spPr>
          <a:xfrm>
            <a:off x="7732141" y="2347997"/>
            <a:ext cx="119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192.168.100.10</a:t>
            </a:r>
            <a:endParaRPr sz="500"/>
          </a:p>
        </p:txBody>
      </p:sp>
      <p:sp>
        <p:nvSpPr>
          <p:cNvPr id="563" name="Google Shape;563;p58"/>
          <p:cNvSpPr txBox="1"/>
          <p:nvPr/>
        </p:nvSpPr>
        <p:spPr>
          <a:xfrm>
            <a:off x="7727428" y="3023257"/>
            <a:ext cx="1201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192.168.100.20</a:t>
            </a:r>
            <a:endParaRPr sz="500"/>
          </a:p>
        </p:txBody>
      </p:sp>
      <p:sp>
        <p:nvSpPr>
          <p:cNvPr id="564" name="Google Shape;564;p58"/>
          <p:cNvSpPr txBox="1"/>
          <p:nvPr/>
        </p:nvSpPr>
        <p:spPr>
          <a:xfrm>
            <a:off x="7726033" y="3752910"/>
            <a:ext cx="120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192.168.100.30</a:t>
            </a:r>
            <a:endParaRPr sz="500"/>
          </a:p>
        </p:txBody>
      </p:sp>
      <p:sp>
        <p:nvSpPr>
          <p:cNvPr id="565" name="Google Shape;565;p58"/>
          <p:cNvSpPr txBox="1"/>
          <p:nvPr/>
        </p:nvSpPr>
        <p:spPr>
          <a:xfrm>
            <a:off x="5449000" y="1344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192.168.1.0/24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566" name="Google Shape;566;p58"/>
          <p:cNvCxnSpPr>
            <a:endCxn id="560" idx="1"/>
          </p:cNvCxnSpPr>
          <p:nvPr/>
        </p:nvCxnSpPr>
        <p:spPr>
          <a:xfrm flipH="1" rot="10800000">
            <a:off x="2331825" y="3019307"/>
            <a:ext cx="735300" cy="8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Demo</a:t>
            </a:r>
            <a:endParaRPr/>
          </a:p>
        </p:txBody>
      </p:sp>
      <p:cxnSp>
        <p:nvCxnSpPr>
          <p:cNvPr id="572" name="Google Shape;572;p5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0"/>
          <p:cNvSpPr txBox="1"/>
          <p:nvPr>
            <p:ph type="title"/>
          </p:nvPr>
        </p:nvSpPr>
        <p:spPr>
          <a:xfrm>
            <a:off x="3762678" y="3177750"/>
            <a:ext cx="483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Router GUI</a:t>
            </a:r>
            <a:endParaRPr/>
          </a:p>
        </p:txBody>
      </p:sp>
      <p:sp>
        <p:nvSpPr>
          <p:cNvPr id="578" name="Google Shape;578;p6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9" name="Google Shape;579;p60"/>
          <p:cNvSpPr txBox="1"/>
          <p:nvPr>
            <p:ph idx="1" type="subTitle"/>
          </p:nvPr>
        </p:nvSpPr>
        <p:spPr>
          <a:xfrm>
            <a:off x="3762675" y="3720650"/>
            <a:ext cx="381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default configuration vulnerable</a:t>
            </a:r>
            <a:endParaRPr/>
          </a:p>
        </p:txBody>
      </p:sp>
      <p:cxnSp>
        <p:nvCxnSpPr>
          <p:cNvPr id="580" name="Google Shape;580;p6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Demo</a:t>
            </a:r>
            <a:endParaRPr/>
          </a:p>
        </p:txBody>
      </p:sp>
      <p:cxnSp>
        <p:nvCxnSpPr>
          <p:cNvPr id="586" name="Google Shape;586;p61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3762678" y="3177750"/>
            <a:ext cx="483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Intro</a:t>
            </a:r>
            <a:endParaRPr/>
          </a:p>
        </p:txBody>
      </p:sp>
      <p:sp>
        <p:nvSpPr>
          <p:cNvPr id="176" name="Google Shape;176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/>
          <p:nvPr>
            <p:ph idx="1" type="subTitle"/>
          </p:nvPr>
        </p:nvSpPr>
        <p:spPr>
          <a:xfrm>
            <a:off x="3762675" y="3720650"/>
            <a:ext cx="381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routing work?</a:t>
            </a:r>
            <a:endParaRPr/>
          </a:p>
        </p:txBody>
      </p:sp>
      <p:cxnSp>
        <p:nvCxnSpPr>
          <p:cNvPr id="178" name="Google Shape;178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9"/>
          <p:cNvGrpSpPr/>
          <p:nvPr/>
        </p:nvGrpSpPr>
        <p:grpSpPr>
          <a:xfrm>
            <a:off x="685800" y="1730429"/>
            <a:ext cx="3406624" cy="2040590"/>
            <a:chOff x="0" y="-47625"/>
            <a:chExt cx="1345800" cy="1074900"/>
          </a:xfrm>
        </p:grpSpPr>
        <p:sp>
          <p:nvSpPr>
            <p:cNvPr id="184" name="Google Shape;184;p39"/>
            <p:cNvSpPr/>
            <p:nvPr/>
          </p:nvSpPr>
          <p:spPr>
            <a:xfrm>
              <a:off x="0" y="0"/>
              <a:ext cx="1345715" cy="1027250"/>
            </a:xfrm>
            <a:custGeom>
              <a:rect b="b" l="l" r="r" t="t"/>
              <a:pathLst>
                <a:path extrusionOk="0" h="1027250" w="1345715">
                  <a:moveTo>
                    <a:pt x="0" y="0"/>
                  </a:moveTo>
                  <a:lnTo>
                    <a:pt x="1345715" y="0"/>
                  </a:lnTo>
                  <a:lnTo>
                    <a:pt x="1345715" y="1027250"/>
                  </a:lnTo>
                  <a:lnTo>
                    <a:pt x="0" y="1027250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5" name="Google Shape;185;p39"/>
            <p:cNvSpPr txBox="1"/>
            <p:nvPr/>
          </p:nvSpPr>
          <p:spPr>
            <a:xfrm>
              <a:off x="0" y="-47625"/>
              <a:ext cx="1345800" cy="10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9"/>
          <p:cNvGrpSpPr/>
          <p:nvPr/>
        </p:nvGrpSpPr>
        <p:grpSpPr>
          <a:xfrm>
            <a:off x="5051858" y="1730429"/>
            <a:ext cx="3406624" cy="2040590"/>
            <a:chOff x="0" y="-47625"/>
            <a:chExt cx="1345800" cy="1074900"/>
          </a:xfrm>
        </p:grpSpPr>
        <p:sp>
          <p:nvSpPr>
            <p:cNvPr id="187" name="Google Shape;187;p39"/>
            <p:cNvSpPr/>
            <p:nvPr/>
          </p:nvSpPr>
          <p:spPr>
            <a:xfrm>
              <a:off x="0" y="0"/>
              <a:ext cx="1345715" cy="1027250"/>
            </a:xfrm>
            <a:custGeom>
              <a:rect b="b" l="l" r="r" t="t"/>
              <a:pathLst>
                <a:path extrusionOk="0" h="1027250" w="1345715">
                  <a:moveTo>
                    <a:pt x="0" y="0"/>
                  </a:moveTo>
                  <a:lnTo>
                    <a:pt x="1345715" y="0"/>
                  </a:lnTo>
                  <a:lnTo>
                    <a:pt x="1345715" y="1027250"/>
                  </a:lnTo>
                  <a:lnTo>
                    <a:pt x="0" y="1027250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8" name="Google Shape;188;p39"/>
            <p:cNvSpPr txBox="1"/>
            <p:nvPr/>
          </p:nvSpPr>
          <p:spPr>
            <a:xfrm>
              <a:off x="0" y="-47625"/>
              <a:ext cx="1345800" cy="10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9" name="Google Shape;189;p39"/>
          <p:cNvCxnSpPr/>
          <p:nvPr/>
        </p:nvCxnSpPr>
        <p:spPr>
          <a:xfrm>
            <a:off x="2388971" y="4365289"/>
            <a:ext cx="4366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39"/>
          <p:cNvCxnSpPr/>
          <p:nvPr/>
        </p:nvCxnSpPr>
        <p:spPr>
          <a:xfrm rot="10800000">
            <a:off x="2388971" y="3770989"/>
            <a:ext cx="0" cy="594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39"/>
          <p:cNvCxnSpPr/>
          <p:nvPr/>
        </p:nvCxnSpPr>
        <p:spPr>
          <a:xfrm rot="10800000">
            <a:off x="6755029" y="3770989"/>
            <a:ext cx="0" cy="594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39"/>
          <p:cNvSpPr/>
          <p:nvPr/>
        </p:nvSpPr>
        <p:spPr>
          <a:xfrm>
            <a:off x="943517" y="3016268"/>
            <a:ext cx="443667" cy="754741"/>
          </a:xfrm>
          <a:custGeom>
            <a:rect b="b" l="l" r="r" t="t"/>
            <a:pathLst>
              <a:path extrusionOk="0" h="2415172" w="1062676">
                <a:moveTo>
                  <a:pt x="0" y="0"/>
                </a:moveTo>
                <a:lnTo>
                  <a:pt x="1062676" y="0"/>
                </a:lnTo>
                <a:lnTo>
                  <a:pt x="1062676" y="2415172"/>
                </a:lnTo>
                <a:lnTo>
                  <a:pt x="0" y="2415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39"/>
          <p:cNvSpPr/>
          <p:nvPr/>
        </p:nvSpPr>
        <p:spPr>
          <a:xfrm>
            <a:off x="3272726" y="3016268"/>
            <a:ext cx="443667" cy="754741"/>
          </a:xfrm>
          <a:custGeom>
            <a:rect b="b" l="l" r="r" t="t"/>
            <a:pathLst>
              <a:path extrusionOk="0" h="2415172" w="1062676">
                <a:moveTo>
                  <a:pt x="0" y="0"/>
                </a:moveTo>
                <a:lnTo>
                  <a:pt x="1062676" y="0"/>
                </a:lnTo>
                <a:lnTo>
                  <a:pt x="1062676" y="2415172"/>
                </a:lnTo>
                <a:lnTo>
                  <a:pt x="0" y="2415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39"/>
          <p:cNvSpPr/>
          <p:nvPr/>
        </p:nvSpPr>
        <p:spPr>
          <a:xfrm>
            <a:off x="2001455" y="2649592"/>
            <a:ext cx="659214" cy="1121418"/>
          </a:xfrm>
          <a:custGeom>
            <a:rect b="b" l="l" r="r" t="t"/>
            <a:pathLst>
              <a:path extrusionOk="0" h="3588536" w="1578956">
                <a:moveTo>
                  <a:pt x="0" y="0"/>
                </a:moveTo>
                <a:lnTo>
                  <a:pt x="1578956" y="0"/>
                </a:lnTo>
                <a:lnTo>
                  <a:pt x="1578956" y="3588536"/>
                </a:lnTo>
                <a:lnTo>
                  <a:pt x="0" y="3588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39"/>
          <p:cNvSpPr/>
          <p:nvPr/>
        </p:nvSpPr>
        <p:spPr>
          <a:xfrm flipH="1">
            <a:off x="6423572" y="2649592"/>
            <a:ext cx="659214" cy="1121418"/>
          </a:xfrm>
          <a:custGeom>
            <a:rect b="b" l="l" r="r" t="t"/>
            <a:pathLst>
              <a:path extrusionOk="0" h="3588536" w="1578956">
                <a:moveTo>
                  <a:pt x="0" y="3588536"/>
                </a:moveTo>
                <a:lnTo>
                  <a:pt x="1578956" y="3588536"/>
                </a:lnTo>
                <a:lnTo>
                  <a:pt x="1578956" y="0"/>
                </a:lnTo>
                <a:lnTo>
                  <a:pt x="0" y="0"/>
                </a:lnTo>
                <a:lnTo>
                  <a:pt x="0" y="358853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9"/>
          <p:cNvSpPr/>
          <p:nvPr/>
        </p:nvSpPr>
        <p:spPr>
          <a:xfrm>
            <a:off x="5445868" y="3016268"/>
            <a:ext cx="443667" cy="754741"/>
          </a:xfrm>
          <a:custGeom>
            <a:rect b="b" l="l" r="r" t="t"/>
            <a:pathLst>
              <a:path extrusionOk="0" h="2415172" w="1062676">
                <a:moveTo>
                  <a:pt x="0" y="0"/>
                </a:moveTo>
                <a:lnTo>
                  <a:pt x="1062676" y="0"/>
                </a:lnTo>
                <a:lnTo>
                  <a:pt x="1062676" y="2415172"/>
                </a:lnTo>
                <a:lnTo>
                  <a:pt x="0" y="2415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9"/>
          <p:cNvSpPr/>
          <p:nvPr/>
        </p:nvSpPr>
        <p:spPr>
          <a:xfrm>
            <a:off x="7619024" y="3016268"/>
            <a:ext cx="443667" cy="754741"/>
          </a:xfrm>
          <a:custGeom>
            <a:rect b="b" l="l" r="r" t="t"/>
            <a:pathLst>
              <a:path extrusionOk="0" h="2415172" w="1062676">
                <a:moveTo>
                  <a:pt x="0" y="0"/>
                </a:moveTo>
                <a:lnTo>
                  <a:pt x="1062675" y="0"/>
                </a:lnTo>
                <a:lnTo>
                  <a:pt x="1062675" y="2415172"/>
                </a:lnTo>
                <a:lnTo>
                  <a:pt x="0" y="2415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9"/>
          <p:cNvSpPr/>
          <p:nvPr/>
        </p:nvSpPr>
        <p:spPr>
          <a:xfrm>
            <a:off x="1601494" y="4365289"/>
            <a:ext cx="637293" cy="679026"/>
          </a:xfrm>
          <a:custGeom>
            <a:rect b="b" l="l" r="r" t="t"/>
            <a:pathLst>
              <a:path extrusionOk="0" h="2172884" w="1526451">
                <a:moveTo>
                  <a:pt x="0" y="0"/>
                </a:moveTo>
                <a:lnTo>
                  <a:pt x="1526451" y="0"/>
                </a:lnTo>
                <a:lnTo>
                  <a:pt x="1526451" y="2172884"/>
                </a:lnTo>
                <a:lnTo>
                  <a:pt x="0" y="2172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9"/>
          <p:cNvSpPr txBox="1"/>
          <p:nvPr/>
        </p:nvSpPr>
        <p:spPr>
          <a:xfrm>
            <a:off x="728322" y="2778066"/>
            <a:ext cx="873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endParaRPr sz="500"/>
          </a:p>
        </p:txBody>
      </p:sp>
      <p:sp>
        <p:nvSpPr>
          <p:cNvPr id="200" name="Google Shape;200;p39"/>
          <p:cNvSpPr txBox="1"/>
          <p:nvPr/>
        </p:nvSpPr>
        <p:spPr>
          <a:xfrm>
            <a:off x="1892065" y="2363459"/>
            <a:ext cx="87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192.168.1.4</a:t>
            </a:r>
            <a:endParaRPr sz="500"/>
          </a:p>
        </p:txBody>
      </p:sp>
      <p:sp>
        <p:nvSpPr>
          <p:cNvPr id="201" name="Google Shape;201;p39"/>
          <p:cNvSpPr txBox="1"/>
          <p:nvPr/>
        </p:nvSpPr>
        <p:spPr>
          <a:xfrm>
            <a:off x="3058683" y="2778066"/>
            <a:ext cx="87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192.168.1.6</a:t>
            </a:r>
            <a:endParaRPr sz="500"/>
          </a:p>
        </p:txBody>
      </p:sp>
      <p:sp>
        <p:nvSpPr>
          <p:cNvPr id="202" name="Google Shape;202;p39"/>
          <p:cNvSpPr txBox="1"/>
          <p:nvPr/>
        </p:nvSpPr>
        <p:spPr>
          <a:xfrm>
            <a:off x="5123677" y="2778066"/>
            <a:ext cx="1087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203" name="Google Shape;203;p39"/>
          <p:cNvSpPr txBox="1"/>
          <p:nvPr/>
        </p:nvSpPr>
        <p:spPr>
          <a:xfrm>
            <a:off x="6208502" y="2435352"/>
            <a:ext cx="109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192.168.100.4</a:t>
            </a:r>
            <a:endParaRPr sz="500"/>
          </a:p>
        </p:txBody>
      </p:sp>
      <p:sp>
        <p:nvSpPr>
          <p:cNvPr id="204" name="Google Shape;204;p39"/>
          <p:cNvSpPr txBox="1"/>
          <p:nvPr/>
        </p:nvSpPr>
        <p:spPr>
          <a:xfrm>
            <a:off x="7295320" y="2778066"/>
            <a:ext cx="1090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192.168.100.6</a:t>
            </a:r>
            <a:endParaRPr sz="500"/>
          </a:p>
        </p:txBody>
      </p:sp>
      <p:sp>
        <p:nvSpPr>
          <p:cNvPr id="205" name="Google Shape;205;p39"/>
          <p:cNvSpPr txBox="1"/>
          <p:nvPr/>
        </p:nvSpPr>
        <p:spPr>
          <a:xfrm>
            <a:off x="1828453" y="1344182"/>
            <a:ext cx="144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 sz="500"/>
          </a:p>
        </p:txBody>
      </p:sp>
      <p:sp>
        <p:nvSpPr>
          <p:cNvPr id="206" name="Google Shape;206;p39"/>
          <p:cNvSpPr txBox="1"/>
          <p:nvPr/>
        </p:nvSpPr>
        <p:spPr>
          <a:xfrm>
            <a:off x="5902422" y="1344182"/>
            <a:ext cx="1702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192.168.100.0/24</a:t>
            </a:r>
            <a:endParaRPr sz="500"/>
          </a:p>
        </p:txBody>
      </p:sp>
      <p:sp>
        <p:nvSpPr>
          <p:cNvPr id="207" name="Google Shape;207;p39"/>
          <p:cNvSpPr txBox="1"/>
          <p:nvPr/>
        </p:nvSpPr>
        <p:spPr>
          <a:xfrm>
            <a:off x="2903971" y="4433750"/>
            <a:ext cx="3336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Transmission Link (Ethernet)</a:t>
            </a:r>
            <a:endParaRPr sz="500"/>
          </a:p>
        </p:txBody>
      </p:sp>
      <p:sp>
        <p:nvSpPr>
          <p:cNvPr id="208" name="Google Shape;208;p39"/>
          <p:cNvSpPr/>
          <p:nvPr/>
        </p:nvSpPr>
        <p:spPr>
          <a:xfrm flipH="1">
            <a:off x="6905507" y="4365289"/>
            <a:ext cx="637293" cy="679026"/>
          </a:xfrm>
          <a:custGeom>
            <a:rect b="b" l="l" r="r" t="t"/>
            <a:pathLst>
              <a:path extrusionOk="0" h="2172884" w="1526451">
                <a:moveTo>
                  <a:pt x="1526451" y="0"/>
                </a:moveTo>
                <a:lnTo>
                  <a:pt x="0" y="0"/>
                </a:lnTo>
                <a:lnTo>
                  <a:pt x="0" y="2172884"/>
                </a:lnTo>
                <a:lnTo>
                  <a:pt x="1526451" y="2172884"/>
                </a:lnTo>
                <a:lnTo>
                  <a:pt x="152645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9"/>
          <p:cNvSpPr txBox="1"/>
          <p:nvPr/>
        </p:nvSpPr>
        <p:spPr>
          <a:xfrm>
            <a:off x="1336280" y="4197824"/>
            <a:ext cx="901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192.168.1.1</a:t>
            </a:r>
            <a:endParaRPr sz="500"/>
          </a:p>
        </p:txBody>
      </p:sp>
      <p:sp>
        <p:nvSpPr>
          <p:cNvPr id="210" name="Google Shape;210;p39"/>
          <p:cNvSpPr txBox="1"/>
          <p:nvPr/>
        </p:nvSpPr>
        <p:spPr>
          <a:xfrm>
            <a:off x="6887606" y="4197824"/>
            <a:ext cx="1124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192.168.100.1</a:t>
            </a:r>
            <a:endParaRPr sz="500"/>
          </a:p>
        </p:txBody>
      </p:sp>
      <p:sp>
        <p:nvSpPr>
          <p:cNvPr id="211" name="Google Shape;211;p39"/>
          <p:cNvSpPr txBox="1"/>
          <p:nvPr/>
        </p:nvSpPr>
        <p:spPr>
          <a:xfrm>
            <a:off x="685800" y="423550"/>
            <a:ext cx="7772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routing work?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0"/>
          <p:cNvGrpSpPr/>
          <p:nvPr/>
        </p:nvGrpSpPr>
        <p:grpSpPr>
          <a:xfrm>
            <a:off x="2848779" y="2392833"/>
            <a:ext cx="3435345" cy="722279"/>
            <a:chOff x="0" y="-38100"/>
            <a:chExt cx="1357200" cy="380467"/>
          </a:xfrm>
        </p:grpSpPr>
        <p:sp>
          <p:nvSpPr>
            <p:cNvPr id="217" name="Google Shape;217;p40"/>
            <p:cNvSpPr/>
            <p:nvPr/>
          </p:nvSpPr>
          <p:spPr>
            <a:xfrm>
              <a:off x="0" y="0"/>
              <a:ext cx="1357101" cy="342367"/>
            </a:xfrm>
            <a:custGeom>
              <a:rect b="b" l="l" r="r" t="t"/>
              <a:pathLst>
                <a:path extrusionOk="0" h="342367" w="1357101">
                  <a:moveTo>
                    <a:pt x="0" y="0"/>
                  </a:moveTo>
                  <a:lnTo>
                    <a:pt x="1357101" y="0"/>
                  </a:lnTo>
                  <a:lnTo>
                    <a:pt x="1357101" y="342367"/>
                  </a:lnTo>
                  <a:lnTo>
                    <a:pt x="0" y="342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8" name="Google Shape;218;p40"/>
            <p:cNvSpPr txBox="1"/>
            <p:nvPr/>
          </p:nvSpPr>
          <p:spPr>
            <a:xfrm>
              <a:off x="0" y="-38100"/>
              <a:ext cx="13572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40"/>
          <p:cNvGrpSpPr/>
          <p:nvPr/>
        </p:nvGrpSpPr>
        <p:grpSpPr>
          <a:xfrm>
            <a:off x="240260" y="1815322"/>
            <a:ext cx="2622312" cy="1299905"/>
            <a:chOff x="0" y="-47625"/>
            <a:chExt cx="1444800" cy="954900"/>
          </a:xfrm>
        </p:grpSpPr>
        <p:sp>
          <p:nvSpPr>
            <p:cNvPr id="220" name="Google Shape;220;p40"/>
            <p:cNvSpPr/>
            <p:nvPr/>
          </p:nvSpPr>
          <p:spPr>
            <a:xfrm>
              <a:off x="0" y="0"/>
              <a:ext cx="1444673" cy="907209"/>
            </a:xfrm>
            <a:custGeom>
              <a:rect b="b" l="l" r="r" t="t"/>
              <a:pathLst>
                <a:path extrusionOk="0" h="907209" w="1444673">
                  <a:moveTo>
                    <a:pt x="0" y="0"/>
                  </a:moveTo>
                  <a:lnTo>
                    <a:pt x="1444673" y="0"/>
                  </a:lnTo>
                  <a:lnTo>
                    <a:pt x="1444673" y="907209"/>
                  </a:lnTo>
                  <a:lnTo>
                    <a:pt x="0" y="907209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1" name="Google Shape;221;p40"/>
            <p:cNvSpPr txBox="1"/>
            <p:nvPr/>
          </p:nvSpPr>
          <p:spPr>
            <a:xfrm>
              <a:off x="0" y="-47625"/>
              <a:ext cx="14448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40"/>
          <p:cNvSpPr/>
          <p:nvPr/>
        </p:nvSpPr>
        <p:spPr>
          <a:xfrm>
            <a:off x="527050" y="2559552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8" y="0"/>
                </a:lnTo>
                <a:lnTo>
                  <a:pt x="761998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40"/>
          <p:cNvSpPr/>
          <p:nvPr/>
        </p:nvSpPr>
        <p:spPr>
          <a:xfrm>
            <a:off x="1572566" y="2571750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0"/>
          <p:cNvSpPr/>
          <p:nvPr/>
        </p:nvSpPr>
        <p:spPr>
          <a:xfrm>
            <a:off x="925416" y="2287847"/>
            <a:ext cx="472693" cy="804118"/>
          </a:xfrm>
          <a:custGeom>
            <a:rect b="b" l="l" r="r" t="t"/>
            <a:pathLst>
              <a:path extrusionOk="0" h="2573179" w="1132199">
                <a:moveTo>
                  <a:pt x="0" y="0"/>
                </a:moveTo>
                <a:lnTo>
                  <a:pt x="1132199" y="0"/>
                </a:lnTo>
                <a:lnTo>
                  <a:pt x="1132199" y="2573179"/>
                </a:lnTo>
                <a:lnTo>
                  <a:pt x="0" y="2573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40"/>
          <p:cNvSpPr/>
          <p:nvPr/>
        </p:nvSpPr>
        <p:spPr>
          <a:xfrm flipH="1">
            <a:off x="2337482" y="2571750"/>
            <a:ext cx="491453" cy="523636"/>
          </a:xfrm>
          <a:custGeom>
            <a:rect b="b" l="l" r="r" t="t"/>
            <a:pathLst>
              <a:path extrusionOk="0" h="1675636" w="1177134">
                <a:moveTo>
                  <a:pt x="1177134" y="0"/>
                </a:moveTo>
                <a:lnTo>
                  <a:pt x="0" y="0"/>
                </a:lnTo>
                <a:lnTo>
                  <a:pt x="0" y="1675636"/>
                </a:lnTo>
                <a:lnTo>
                  <a:pt x="1177134" y="1675636"/>
                </a:lnTo>
                <a:lnTo>
                  <a:pt x="11771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0"/>
          <p:cNvSpPr/>
          <p:nvPr/>
        </p:nvSpPr>
        <p:spPr>
          <a:xfrm>
            <a:off x="2862408" y="2577107"/>
            <a:ext cx="491453" cy="523636"/>
          </a:xfrm>
          <a:custGeom>
            <a:rect b="b" l="l" r="r" t="t"/>
            <a:pathLst>
              <a:path extrusionOk="0" h="1675636" w="1177134">
                <a:moveTo>
                  <a:pt x="0" y="0"/>
                </a:moveTo>
                <a:lnTo>
                  <a:pt x="1177134" y="0"/>
                </a:lnTo>
                <a:lnTo>
                  <a:pt x="1177134" y="1675636"/>
                </a:lnTo>
                <a:lnTo>
                  <a:pt x="0" y="16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40"/>
          <p:cNvSpPr txBox="1"/>
          <p:nvPr/>
        </p:nvSpPr>
        <p:spPr>
          <a:xfrm>
            <a:off x="372860" y="2312567"/>
            <a:ext cx="62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endParaRPr sz="500"/>
          </a:p>
        </p:txBody>
      </p:sp>
      <p:sp>
        <p:nvSpPr>
          <p:cNvPr id="228" name="Google Shape;228;p40"/>
          <p:cNvSpPr txBox="1"/>
          <p:nvPr/>
        </p:nvSpPr>
        <p:spPr>
          <a:xfrm>
            <a:off x="846978" y="2086518"/>
            <a:ext cx="628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192.168.1.4</a:t>
            </a:r>
            <a:endParaRPr sz="500"/>
          </a:p>
        </p:txBody>
      </p:sp>
      <p:sp>
        <p:nvSpPr>
          <p:cNvPr id="229" name="Google Shape;229;p40"/>
          <p:cNvSpPr txBox="1"/>
          <p:nvPr/>
        </p:nvSpPr>
        <p:spPr>
          <a:xfrm>
            <a:off x="1397977" y="2312567"/>
            <a:ext cx="628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192.168.1.6</a:t>
            </a:r>
            <a:endParaRPr sz="500"/>
          </a:p>
        </p:txBody>
      </p:sp>
      <p:sp>
        <p:nvSpPr>
          <p:cNvPr id="230" name="Google Shape;230;p40"/>
          <p:cNvSpPr txBox="1"/>
          <p:nvPr/>
        </p:nvSpPr>
        <p:spPr>
          <a:xfrm>
            <a:off x="240260" y="1669298"/>
            <a:ext cx="2622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 sz="500"/>
          </a:p>
        </p:txBody>
      </p:sp>
      <p:sp>
        <p:nvSpPr>
          <p:cNvPr id="231" name="Google Shape;231;p40"/>
          <p:cNvSpPr txBox="1"/>
          <p:nvPr/>
        </p:nvSpPr>
        <p:spPr>
          <a:xfrm>
            <a:off x="2207516" y="2462098"/>
            <a:ext cx="62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192.168.1.1</a:t>
            </a:r>
            <a:endParaRPr sz="500"/>
          </a:p>
        </p:txBody>
      </p:sp>
      <p:sp>
        <p:nvSpPr>
          <p:cNvPr id="232" name="Google Shape;232;p40"/>
          <p:cNvSpPr txBox="1"/>
          <p:nvPr/>
        </p:nvSpPr>
        <p:spPr>
          <a:xfrm>
            <a:off x="2953725" y="2476478"/>
            <a:ext cx="53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172.31.2.1</a:t>
            </a:r>
            <a:endParaRPr sz="500"/>
          </a:p>
        </p:txBody>
      </p:sp>
      <p:sp>
        <p:nvSpPr>
          <p:cNvPr id="233" name="Google Shape;233;p40"/>
          <p:cNvSpPr txBox="1"/>
          <p:nvPr/>
        </p:nvSpPr>
        <p:spPr>
          <a:xfrm>
            <a:off x="5625213" y="2485733"/>
            <a:ext cx="540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172.31.2.2</a:t>
            </a:r>
            <a:endParaRPr sz="500"/>
          </a:p>
        </p:txBody>
      </p:sp>
      <p:grpSp>
        <p:nvGrpSpPr>
          <p:cNvPr id="234" name="Google Shape;234;p40"/>
          <p:cNvGrpSpPr/>
          <p:nvPr/>
        </p:nvGrpSpPr>
        <p:grpSpPr>
          <a:xfrm>
            <a:off x="6264096" y="1843239"/>
            <a:ext cx="2698778" cy="1271898"/>
            <a:chOff x="0" y="-47625"/>
            <a:chExt cx="1486930" cy="934326"/>
          </a:xfrm>
        </p:grpSpPr>
        <p:sp>
          <p:nvSpPr>
            <p:cNvPr id="235" name="Google Shape;235;p40"/>
            <p:cNvSpPr/>
            <p:nvPr/>
          </p:nvSpPr>
          <p:spPr>
            <a:xfrm>
              <a:off x="0" y="0"/>
              <a:ext cx="1486930" cy="886701"/>
            </a:xfrm>
            <a:custGeom>
              <a:rect b="b" l="l" r="r" t="t"/>
              <a:pathLst>
                <a:path extrusionOk="0" h="886701" w="1486930">
                  <a:moveTo>
                    <a:pt x="0" y="0"/>
                  </a:moveTo>
                  <a:lnTo>
                    <a:pt x="1486930" y="0"/>
                  </a:lnTo>
                  <a:lnTo>
                    <a:pt x="1486930" y="886701"/>
                  </a:lnTo>
                  <a:lnTo>
                    <a:pt x="0" y="886701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6" name="Google Shape;236;p40"/>
            <p:cNvSpPr txBox="1"/>
            <p:nvPr/>
          </p:nvSpPr>
          <p:spPr>
            <a:xfrm>
              <a:off x="0" y="-47625"/>
              <a:ext cx="14868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40"/>
          <p:cNvSpPr/>
          <p:nvPr/>
        </p:nvSpPr>
        <p:spPr>
          <a:xfrm>
            <a:off x="7709729" y="2300045"/>
            <a:ext cx="472693" cy="804118"/>
          </a:xfrm>
          <a:custGeom>
            <a:rect b="b" l="l" r="r" t="t"/>
            <a:pathLst>
              <a:path extrusionOk="0" h="2573179" w="1132199">
                <a:moveTo>
                  <a:pt x="0" y="0"/>
                </a:moveTo>
                <a:lnTo>
                  <a:pt x="1132199" y="0"/>
                </a:lnTo>
                <a:lnTo>
                  <a:pt x="1132199" y="2573179"/>
                </a:lnTo>
                <a:lnTo>
                  <a:pt x="0" y="2573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40"/>
          <p:cNvSpPr/>
          <p:nvPr/>
        </p:nvSpPr>
        <p:spPr>
          <a:xfrm flipH="1">
            <a:off x="5772643" y="2591488"/>
            <a:ext cx="491453" cy="523636"/>
          </a:xfrm>
          <a:custGeom>
            <a:rect b="b" l="l" r="r" t="t"/>
            <a:pathLst>
              <a:path extrusionOk="0" h="1675636" w="1177134">
                <a:moveTo>
                  <a:pt x="1177134" y="0"/>
                </a:moveTo>
                <a:lnTo>
                  <a:pt x="0" y="0"/>
                </a:lnTo>
                <a:lnTo>
                  <a:pt x="0" y="1675635"/>
                </a:lnTo>
                <a:lnTo>
                  <a:pt x="1177134" y="1675635"/>
                </a:lnTo>
                <a:lnTo>
                  <a:pt x="11771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40"/>
          <p:cNvSpPr txBox="1"/>
          <p:nvPr/>
        </p:nvSpPr>
        <p:spPr>
          <a:xfrm>
            <a:off x="8136002" y="2404046"/>
            <a:ext cx="779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240" name="Google Shape;240;p40"/>
          <p:cNvSpPr txBox="1"/>
          <p:nvPr/>
        </p:nvSpPr>
        <p:spPr>
          <a:xfrm>
            <a:off x="7554797" y="2163036"/>
            <a:ext cx="781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192.168.100.3</a:t>
            </a:r>
            <a:endParaRPr sz="500"/>
          </a:p>
        </p:txBody>
      </p:sp>
      <p:sp>
        <p:nvSpPr>
          <p:cNvPr id="241" name="Google Shape;241;p40"/>
          <p:cNvSpPr txBox="1"/>
          <p:nvPr/>
        </p:nvSpPr>
        <p:spPr>
          <a:xfrm>
            <a:off x="6927659" y="2312567"/>
            <a:ext cx="782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192.168.100.4</a:t>
            </a:r>
            <a:endParaRPr sz="500"/>
          </a:p>
        </p:txBody>
      </p:sp>
      <p:sp>
        <p:nvSpPr>
          <p:cNvPr id="242" name="Google Shape;242;p40"/>
          <p:cNvSpPr/>
          <p:nvPr/>
        </p:nvSpPr>
        <p:spPr>
          <a:xfrm>
            <a:off x="6315690" y="2591488"/>
            <a:ext cx="491453" cy="523636"/>
          </a:xfrm>
          <a:custGeom>
            <a:rect b="b" l="l" r="r" t="t"/>
            <a:pathLst>
              <a:path extrusionOk="0" h="1675636" w="1177134">
                <a:moveTo>
                  <a:pt x="0" y="0"/>
                </a:moveTo>
                <a:lnTo>
                  <a:pt x="1177134" y="0"/>
                </a:lnTo>
                <a:lnTo>
                  <a:pt x="1177134" y="1675635"/>
                </a:lnTo>
                <a:lnTo>
                  <a:pt x="0" y="1675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40"/>
          <p:cNvSpPr txBox="1"/>
          <p:nvPr/>
        </p:nvSpPr>
        <p:spPr>
          <a:xfrm>
            <a:off x="6264096" y="1669298"/>
            <a:ext cx="2582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192.168.100.0/24</a:t>
            </a:r>
            <a:endParaRPr sz="500"/>
          </a:p>
        </p:txBody>
      </p:sp>
      <p:sp>
        <p:nvSpPr>
          <p:cNvPr id="244" name="Google Shape;244;p40"/>
          <p:cNvSpPr txBox="1"/>
          <p:nvPr/>
        </p:nvSpPr>
        <p:spPr>
          <a:xfrm>
            <a:off x="3255285" y="2143390"/>
            <a:ext cx="2622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172.31.2.0/24</a:t>
            </a:r>
            <a:endParaRPr sz="500"/>
          </a:p>
        </p:txBody>
      </p:sp>
      <p:sp>
        <p:nvSpPr>
          <p:cNvPr id="245" name="Google Shape;245;p40"/>
          <p:cNvSpPr txBox="1"/>
          <p:nvPr/>
        </p:nvSpPr>
        <p:spPr>
          <a:xfrm>
            <a:off x="1239092" y="3150843"/>
            <a:ext cx="47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246" name="Google Shape;246;p40"/>
          <p:cNvSpPr txBox="1"/>
          <p:nvPr/>
        </p:nvSpPr>
        <p:spPr>
          <a:xfrm>
            <a:off x="7318695" y="3177632"/>
            <a:ext cx="47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247" name="Google Shape;247;p40"/>
          <p:cNvSpPr txBox="1"/>
          <p:nvPr/>
        </p:nvSpPr>
        <p:spPr>
          <a:xfrm>
            <a:off x="4294033" y="3150843"/>
            <a:ext cx="55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WAN</a:t>
            </a:r>
            <a:endParaRPr sz="500"/>
          </a:p>
        </p:txBody>
      </p:sp>
      <p:sp>
        <p:nvSpPr>
          <p:cNvPr id="248" name="Google Shape;248;p40"/>
          <p:cNvSpPr/>
          <p:nvPr/>
        </p:nvSpPr>
        <p:spPr>
          <a:xfrm>
            <a:off x="2537619" y="878543"/>
            <a:ext cx="174783" cy="297332"/>
          </a:xfrm>
          <a:custGeom>
            <a:rect b="b" l="l" r="r" t="t"/>
            <a:pathLst>
              <a:path extrusionOk="0" h="951461" w="418643">
                <a:moveTo>
                  <a:pt x="0" y="0"/>
                </a:moveTo>
                <a:lnTo>
                  <a:pt x="418643" y="0"/>
                </a:lnTo>
                <a:lnTo>
                  <a:pt x="418643" y="951462"/>
                </a:lnTo>
                <a:lnTo>
                  <a:pt x="0" y="95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40"/>
          <p:cNvSpPr txBox="1"/>
          <p:nvPr/>
        </p:nvSpPr>
        <p:spPr>
          <a:xfrm>
            <a:off x="2769925" y="964278"/>
            <a:ext cx="789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Host/Person</a:t>
            </a:r>
            <a:endParaRPr sz="500"/>
          </a:p>
        </p:txBody>
      </p:sp>
      <p:sp>
        <p:nvSpPr>
          <p:cNvPr id="250" name="Google Shape;250;p40"/>
          <p:cNvSpPr txBox="1"/>
          <p:nvPr/>
        </p:nvSpPr>
        <p:spPr>
          <a:xfrm>
            <a:off x="6303784" y="2462098"/>
            <a:ext cx="779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251" name="Google Shape;251;p40"/>
          <p:cNvSpPr/>
          <p:nvPr/>
        </p:nvSpPr>
        <p:spPr>
          <a:xfrm>
            <a:off x="7254631" y="2554195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0"/>
          <p:cNvSpPr/>
          <p:nvPr/>
        </p:nvSpPr>
        <p:spPr>
          <a:xfrm>
            <a:off x="8458200" y="2568329"/>
            <a:ext cx="318134" cy="541191"/>
          </a:xfrm>
          <a:custGeom>
            <a:rect b="b" l="l" r="r" t="t"/>
            <a:pathLst>
              <a:path extrusionOk="0" h="1731812" w="761997">
                <a:moveTo>
                  <a:pt x="0" y="0"/>
                </a:moveTo>
                <a:lnTo>
                  <a:pt x="761997" y="0"/>
                </a:lnTo>
                <a:lnTo>
                  <a:pt x="761997" y="1731812"/>
                </a:lnTo>
                <a:lnTo>
                  <a:pt x="0" y="173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40"/>
          <p:cNvSpPr/>
          <p:nvPr/>
        </p:nvSpPr>
        <p:spPr>
          <a:xfrm>
            <a:off x="3850965" y="878543"/>
            <a:ext cx="279058" cy="297332"/>
          </a:xfrm>
          <a:custGeom>
            <a:rect b="b" l="l" r="r" t="t"/>
            <a:pathLst>
              <a:path extrusionOk="0" h="951461" w="668402">
                <a:moveTo>
                  <a:pt x="0" y="0"/>
                </a:moveTo>
                <a:lnTo>
                  <a:pt x="668402" y="0"/>
                </a:lnTo>
                <a:lnTo>
                  <a:pt x="668402" y="951462"/>
                </a:lnTo>
                <a:lnTo>
                  <a:pt x="0" y="95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40"/>
          <p:cNvSpPr txBox="1"/>
          <p:nvPr/>
        </p:nvSpPr>
        <p:spPr>
          <a:xfrm>
            <a:off x="4188997" y="964278"/>
            <a:ext cx="80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=Router/Guide</a:t>
            </a:r>
            <a:endParaRPr sz="500"/>
          </a:p>
        </p:txBody>
      </p:sp>
      <p:grpSp>
        <p:nvGrpSpPr>
          <p:cNvPr id="255" name="Google Shape;255;p40"/>
          <p:cNvGrpSpPr/>
          <p:nvPr/>
        </p:nvGrpSpPr>
        <p:grpSpPr>
          <a:xfrm>
            <a:off x="5305810" y="813711"/>
            <a:ext cx="433473" cy="362242"/>
            <a:chOff x="0" y="-47625"/>
            <a:chExt cx="238828" cy="266100"/>
          </a:xfrm>
        </p:grpSpPr>
        <p:sp>
          <p:nvSpPr>
            <p:cNvPr id="256" name="Google Shape;256;p40"/>
            <p:cNvSpPr/>
            <p:nvPr/>
          </p:nvSpPr>
          <p:spPr>
            <a:xfrm>
              <a:off x="0" y="0"/>
              <a:ext cx="238828" cy="218420"/>
            </a:xfrm>
            <a:custGeom>
              <a:rect b="b" l="l" r="r" t="t"/>
              <a:pathLst>
                <a:path extrusionOk="0" h="218420" w="238828">
                  <a:moveTo>
                    <a:pt x="0" y="0"/>
                  </a:moveTo>
                  <a:lnTo>
                    <a:pt x="238828" y="0"/>
                  </a:lnTo>
                  <a:lnTo>
                    <a:pt x="238828" y="218420"/>
                  </a:lnTo>
                  <a:lnTo>
                    <a:pt x="0" y="218420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7" name="Google Shape;257;p40"/>
            <p:cNvSpPr txBox="1"/>
            <p:nvPr/>
          </p:nvSpPr>
          <p:spPr>
            <a:xfrm>
              <a:off x="0" y="-47625"/>
              <a:ext cx="2388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40"/>
          <p:cNvSpPr txBox="1"/>
          <p:nvPr/>
        </p:nvSpPr>
        <p:spPr>
          <a:xfrm>
            <a:off x="5798825" y="964278"/>
            <a:ext cx="80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=Router/Guide</a:t>
            </a:r>
            <a:endParaRPr sz="500"/>
          </a:p>
        </p:txBody>
      </p:sp>
      <p:sp>
        <p:nvSpPr>
          <p:cNvPr id="259" name="Google Shape;259;p40"/>
          <p:cNvSpPr txBox="1"/>
          <p:nvPr/>
        </p:nvSpPr>
        <p:spPr>
          <a:xfrm>
            <a:off x="240260" y="88338"/>
            <a:ext cx="87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Routers sit on at least two networks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41"/>
          <p:cNvGrpSpPr/>
          <p:nvPr/>
        </p:nvGrpSpPr>
        <p:grpSpPr>
          <a:xfrm>
            <a:off x="2828913" y="2392833"/>
            <a:ext cx="3711957" cy="722279"/>
            <a:chOff x="0" y="-38100"/>
            <a:chExt cx="1466423" cy="380467"/>
          </a:xfrm>
        </p:grpSpPr>
        <p:sp>
          <p:nvSpPr>
            <p:cNvPr id="265" name="Google Shape;265;p41"/>
            <p:cNvSpPr/>
            <p:nvPr/>
          </p:nvSpPr>
          <p:spPr>
            <a:xfrm>
              <a:off x="0" y="0"/>
              <a:ext cx="1466423" cy="342367"/>
            </a:xfrm>
            <a:custGeom>
              <a:rect b="b" l="l" r="r" t="t"/>
              <a:pathLst>
                <a:path extrusionOk="0" h="342367" w="1466423">
                  <a:moveTo>
                    <a:pt x="0" y="0"/>
                  </a:moveTo>
                  <a:lnTo>
                    <a:pt x="1466423" y="0"/>
                  </a:lnTo>
                  <a:lnTo>
                    <a:pt x="1466423" y="342367"/>
                  </a:lnTo>
                  <a:lnTo>
                    <a:pt x="0" y="342367"/>
                  </a:lnTo>
                  <a:close/>
                </a:path>
              </a:pathLst>
            </a:custGeom>
            <a:solidFill>
              <a:srgbClr val="F1FFC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6" name="Google Shape;266;p41"/>
            <p:cNvSpPr txBox="1"/>
            <p:nvPr/>
          </p:nvSpPr>
          <p:spPr>
            <a:xfrm>
              <a:off x="0" y="-38100"/>
              <a:ext cx="14664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41"/>
          <p:cNvGrpSpPr/>
          <p:nvPr/>
        </p:nvGrpSpPr>
        <p:grpSpPr>
          <a:xfrm>
            <a:off x="471866" y="1946733"/>
            <a:ext cx="2357191" cy="1168511"/>
            <a:chOff x="0" y="-47625"/>
            <a:chExt cx="1444800" cy="954900"/>
          </a:xfrm>
        </p:grpSpPr>
        <p:sp>
          <p:nvSpPr>
            <p:cNvPr id="268" name="Google Shape;268;p41"/>
            <p:cNvSpPr/>
            <p:nvPr/>
          </p:nvSpPr>
          <p:spPr>
            <a:xfrm>
              <a:off x="0" y="0"/>
              <a:ext cx="1444673" cy="907209"/>
            </a:xfrm>
            <a:custGeom>
              <a:rect b="b" l="l" r="r" t="t"/>
              <a:pathLst>
                <a:path extrusionOk="0" h="907209" w="1444673">
                  <a:moveTo>
                    <a:pt x="0" y="0"/>
                  </a:moveTo>
                  <a:lnTo>
                    <a:pt x="1444673" y="0"/>
                  </a:lnTo>
                  <a:lnTo>
                    <a:pt x="1444673" y="907209"/>
                  </a:lnTo>
                  <a:lnTo>
                    <a:pt x="0" y="907209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9" name="Google Shape;269;p41"/>
            <p:cNvSpPr txBox="1"/>
            <p:nvPr/>
          </p:nvSpPr>
          <p:spPr>
            <a:xfrm>
              <a:off x="0" y="-47625"/>
              <a:ext cx="14448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41"/>
          <p:cNvSpPr/>
          <p:nvPr/>
        </p:nvSpPr>
        <p:spPr>
          <a:xfrm>
            <a:off x="729662" y="2615721"/>
            <a:ext cx="285970" cy="486476"/>
          </a:xfrm>
          <a:custGeom>
            <a:rect b="b" l="l" r="r" t="t"/>
            <a:pathLst>
              <a:path extrusionOk="0" h="1556723" w="684958">
                <a:moveTo>
                  <a:pt x="0" y="0"/>
                </a:moveTo>
                <a:lnTo>
                  <a:pt x="684958" y="0"/>
                </a:lnTo>
                <a:lnTo>
                  <a:pt x="684958" y="1556724"/>
                </a:lnTo>
                <a:lnTo>
                  <a:pt x="0" y="1556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41"/>
          <p:cNvSpPr/>
          <p:nvPr/>
        </p:nvSpPr>
        <p:spPr>
          <a:xfrm>
            <a:off x="1669475" y="2626686"/>
            <a:ext cx="285970" cy="486476"/>
          </a:xfrm>
          <a:custGeom>
            <a:rect b="b" l="l" r="r" t="t"/>
            <a:pathLst>
              <a:path extrusionOk="0" h="1556723" w="684958">
                <a:moveTo>
                  <a:pt x="0" y="0"/>
                </a:moveTo>
                <a:lnTo>
                  <a:pt x="684959" y="0"/>
                </a:lnTo>
                <a:lnTo>
                  <a:pt x="684959" y="1556723"/>
                </a:lnTo>
                <a:lnTo>
                  <a:pt x="0" y="1556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41"/>
          <p:cNvSpPr/>
          <p:nvPr/>
        </p:nvSpPr>
        <p:spPr>
          <a:xfrm>
            <a:off x="1087753" y="2371486"/>
            <a:ext cx="424903" cy="722821"/>
          </a:xfrm>
          <a:custGeom>
            <a:rect b="b" l="l" r="r" t="t"/>
            <a:pathLst>
              <a:path extrusionOk="0" h="2313027" w="1017732">
                <a:moveTo>
                  <a:pt x="0" y="0"/>
                </a:moveTo>
                <a:lnTo>
                  <a:pt x="1017732" y="0"/>
                </a:lnTo>
                <a:lnTo>
                  <a:pt x="1017732" y="2313027"/>
                </a:lnTo>
                <a:lnTo>
                  <a:pt x="0" y="2313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1"/>
          <p:cNvSpPr/>
          <p:nvPr/>
        </p:nvSpPr>
        <p:spPr>
          <a:xfrm flipH="1">
            <a:off x="2357057" y="2626686"/>
            <a:ext cx="441767" cy="470696"/>
          </a:xfrm>
          <a:custGeom>
            <a:rect b="b" l="l" r="r" t="t"/>
            <a:pathLst>
              <a:path extrusionOk="0" h="1506227" w="1058124">
                <a:moveTo>
                  <a:pt x="1058124" y="0"/>
                </a:moveTo>
                <a:lnTo>
                  <a:pt x="0" y="0"/>
                </a:lnTo>
                <a:lnTo>
                  <a:pt x="0" y="1506226"/>
                </a:lnTo>
                <a:lnTo>
                  <a:pt x="1058124" y="1506226"/>
                </a:lnTo>
                <a:lnTo>
                  <a:pt x="105812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1"/>
          <p:cNvSpPr/>
          <p:nvPr/>
        </p:nvSpPr>
        <p:spPr>
          <a:xfrm>
            <a:off x="2862408" y="2626686"/>
            <a:ext cx="444922" cy="474057"/>
          </a:xfrm>
          <a:custGeom>
            <a:rect b="b" l="l" r="r" t="t"/>
            <a:pathLst>
              <a:path extrusionOk="0" h="1516983" w="1065681">
                <a:moveTo>
                  <a:pt x="0" y="0"/>
                </a:moveTo>
                <a:lnTo>
                  <a:pt x="1065681" y="0"/>
                </a:lnTo>
                <a:lnTo>
                  <a:pt x="1065681" y="1516983"/>
                </a:lnTo>
                <a:lnTo>
                  <a:pt x="0" y="1516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41"/>
          <p:cNvSpPr txBox="1"/>
          <p:nvPr/>
        </p:nvSpPr>
        <p:spPr>
          <a:xfrm>
            <a:off x="5897301" y="2526152"/>
            <a:ext cx="543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172.31.2.5</a:t>
            </a:r>
            <a:endParaRPr sz="500"/>
          </a:p>
        </p:txBody>
      </p:sp>
      <p:grpSp>
        <p:nvGrpSpPr>
          <p:cNvPr id="276" name="Google Shape;276;p41"/>
          <p:cNvGrpSpPr/>
          <p:nvPr/>
        </p:nvGrpSpPr>
        <p:grpSpPr>
          <a:xfrm>
            <a:off x="6540796" y="2004485"/>
            <a:ext cx="2422209" cy="1141466"/>
            <a:chOff x="0" y="-47625"/>
            <a:chExt cx="1486930" cy="934326"/>
          </a:xfrm>
        </p:grpSpPr>
        <p:sp>
          <p:nvSpPr>
            <p:cNvPr id="277" name="Google Shape;277;p41"/>
            <p:cNvSpPr/>
            <p:nvPr/>
          </p:nvSpPr>
          <p:spPr>
            <a:xfrm>
              <a:off x="0" y="0"/>
              <a:ext cx="1486930" cy="886701"/>
            </a:xfrm>
            <a:custGeom>
              <a:rect b="b" l="l" r="r" t="t"/>
              <a:pathLst>
                <a:path extrusionOk="0" h="886701" w="1486930">
                  <a:moveTo>
                    <a:pt x="0" y="0"/>
                  </a:moveTo>
                  <a:lnTo>
                    <a:pt x="1486930" y="0"/>
                  </a:lnTo>
                  <a:lnTo>
                    <a:pt x="1486930" y="886701"/>
                  </a:lnTo>
                  <a:lnTo>
                    <a:pt x="0" y="886701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8" name="Google Shape;278;p41"/>
            <p:cNvSpPr txBox="1"/>
            <p:nvPr/>
          </p:nvSpPr>
          <p:spPr>
            <a:xfrm>
              <a:off x="0" y="-47625"/>
              <a:ext cx="14868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41"/>
          <p:cNvSpPr/>
          <p:nvPr/>
        </p:nvSpPr>
        <p:spPr>
          <a:xfrm>
            <a:off x="7838215" y="2414455"/>
            <a:ext cx="424230" cy="721676"/>
          </a:xfrm>
          <a:custGeom>
            <a:rect b="b" l="l" r="r" t="t"/>
            <a:pathLst>
              <a:path extrusionOk="0" h="2309363" w="1016120">
                <a:moveTo>
                  <a:pt x="0" y="0"/>
                </a:moveTo>
                <a:lnTo>
                  <a:pt x="1016120" y="0"/>
                </a:lnTo>
                <a:lnTo>
                  <a:pt x="1016120" y="2309364"/>
                </a:lnTo>
                <a:lnTo>
                  <a:pt x="0" y="2309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41"/>
          <p:cNvSpPr/>
          <p:nvPr/>
        </p:nvSpPr>
        <p:spPr>
          <a:xfrm flipH="1">
            <a:off x="6103834" y="2668363"/>
            <a:ext cx="431626" cy="459890"/>
          </a:xfrm>
          <a:custGeom>
            <a:rect b="b" l="l" r="r" t="t"/>
            <a:pathLst>
              <a:path extrusionOk="0" h="1471649" w="1033834">
                <a:moveTo>
                  <a:pt x="1033834" y="0"/>
                </a:moveTo>
                <a:lnTo>
                  <a:pt x="0" y="0"/>
                </a:lnTo>
                <a:lnTo>
                  <a:pt x="0" y="1471649"/>
                </a:lnTo>
                <a:lnTo>
                  <a:pt x="1033834" y="1471649"/>
                </a:lnTo>
                <a:lnTo>
                  <a:pt x="10338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41"/>
          <p:cNvSpPr/>
          <p:nvPr/>
        </p:nvSpPr>
        <p:spPr>
          <a:xfrm>
            <a:off x="6587100" y="2676018"/>
            <a:ext cx="441067" cy="469950"/>
          </a:xfrm>
          <a:custGeom>
            <a:rect b="b" l="l" r="r" t="t"/>
            <a:pathLst>
              <a:path extrusionOk="0" h="1503841" w="1056448">
                <a:moveTo>
                  <a:pt x="0" y="0"/>
                </a:moveTo>
                <a:lnTo>
                  <a:pt x="1056448" y="0"/>
                </a:lnTo>
                <a:lnTo>
                  <a:pt x="1056448" y="1503840"/>
                </a:lnTo>
                <a:lnTo>
                  <a:pt x="0" y="1503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41"/>
          <p:cNvSpPr/>
          <p:nvPr/>
        </p:nvSpPr>
        <p:spPr>
          <a:xfrm>
            <a:off x="2524258" y="521375"/>
            <a:ext cx="158437" cy="269524"/>
          </a:xfrm>
          <a:custGeom>
            <a:rect b="b" l="l" r="r" t="t"/>
            <a:pathLst>
              <a:path extrusionOk="0" h="862476" w="379489">
                <a:moveTo>
                  <a:pt x="0" y="0"/>
                </a:moveTo>
                <a:lnTo>
                  <a:pt x="379489" y="0"/>
                </a:lnTo>
                <a:lnTo>
                  <a:pt x="379489" y="862476"/>
                </a:lnTo>
                <a:lnTo>
                  <a:pt x="0" y="862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1"/>
          <p:cNvSpPr/>
          <p:nvPr/>
        </p:nvSpPr>
        <p:spPr>
          <a:xfrm>
            <a:off x="7429777" y="2642548"/>
            <a:ext cx="285517" cy="485705"/>
          </a:xfrm>
          <a:custGeom>
            <a:rect b="b" l="l" r="r" t="t"/>
            <a:pathLst>
              <a:path extrusionOk="0" h="1554257" w="683873">
                <a:moveTo>
                  <a:pt x="0" y="0"/>
                </a:moveTo>
                <a:lnTo>
                  <a:pt x="683873" y="0"/>
                </a:lnTo>
                <a:lnTo>
                  <a:pt x="683873" y="1554257"/>
                </a:lnTo>
                <a:lnTo>
                  <a:pt x="0" y="155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1"/>
          <p:cNvSpPr/>
          <p:nvPr/>
        </p:nvSpPr>
        <p:spPr>
          <a:xfrm>
            <a:off x="8509949" y="2655233"/>
            <a:ext cx="285517" cy="485705"/>
          </a:xfrm>
          <a:custGeom>
            <a:rect b="b" l="l" r="r" t="t"/>
            <a:pathLst>
              <a:path extrusionOk="0" h="1554257" w="683873">
                <a:moveTo>
                  <a:pt x="0" y="0"/>
                </a:moveTo>
                <a:lnTo>
                  <a:pt x="683873" y="0"/>
                </a:lnTo>
                <a:lnTo>
                  <a:pt x="683873" y="1554257"/>
                </a:lnTo>
                <a:lnTo>
                  <a:pt x="0" y="155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5" name="Google Shape;285;p41"/>
          <p:cNvGrpSpPr/>
          <p:nvPr/>
        </p:nvGrpSpPr>
        <p:grpSpPr>
          <a:xfrm>
            <a:off x="471866" y="3645292"/>
            <a:ext cx="2411949" cy="1195630"/>
            <a:chOff x="0" y="-47625"/>
            <a:chExt cx="1444800" cy="954900"/>
          </a:xfrm>
        </p:grpSpPr>
        <p:sp>
          <p:nvSpPr>
            <p:cNvPr id="286" name="Google Shape;286;p41"/>
            <p:cNvSpPr/>
            <p:nvPr/>
          </p:nvSpPr>
          <p:spPr>
            <a:xfrm>
              <a:off x="0" y="0"/>
              <a:ext cx="1444673" cy="907209"/>
            </a:xfrm>
            <a:custGeom>
              <a:rect b="b" l="l" r="r" t="t"/>
              <a:pathLst>
                <a:path extrusionOk="0" h="907209" w="1444673">
                  <a:moveTo>
                    <a:pt x="0" y="0"/>
                  </a:moveTo>
                  <a:lnTo>
                    <a:pt x="1444673" y="0"/>
                  </a:lnTo>
                  <a:lnTo>
                    <a:pt x="1444673" y="907209"/>
                  </a:lnTo>
                  <a:lnTo>
                    <a:pt x="0" y="907209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7" name="Google Shape;287;p41"/>
            <p:cNvSpPr txBox="1"/>
            <p:nvPr/>
          </p:nvSpPr>
          <p:spPr>
            <a:xfrm>
              <a:off x="0" y="-47625"/>
              <a:ext cx="14448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41"/>
          <p:cNvSpPr/>
          <p:nvPr/>
        </p:nvSpPr>
        <p:spPr>
          <a:xfrm>
            <a:off x="735648" y="4329813"/>
            <a:ext cx="292610" cy="497772"/>
          </a:xfrm>
          <a:custGeom>
            <a:rect b="b" l="l" r="r" t="t"/>
            <a:pathLst>
              <a:path extrusionOk="0" h="1592869" w="700862">
                <a:moveTo>
                  <a:pt x="0" y="0"/>
                </a:moveTo>
                <a:lnTo>
                  <a:pt x="700862" y="0"/>
                </a:lnTo>
                <a:lnTo>
                  <a:pt x="700862" y="1592868"/>
                </a:lnTo>
                <a:lnTo>
                  <a:pt x="0" y="1592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41"/>
          <p:cNvSpPr/>
          <p:nvPr/>
        </p:nvSpPr>
        <p:spPr>
          <a:xfrm>
            <a:off x="1697282" y="4341033"/>
            <a:ext cx="292610" cy="497772"/>
          </a:xfrm>
          <a:custGeom>
            <a:rect b="b" l="l" r="r" t="t"/>
            <a:pathLst>
              <a:path extrusionOk="0" h="1592869" w="700862">
                <a:moveTo>
                  <a:pt x="0" y="0"/>
                </a:moveTo>
                <a:lnTo>
                  <a:pt x="700863" y="0"/>
                </a:lnTo>
                <a:lnTo>
                  <a:pt x="700863" y="1592869"/>
                </a:lnTo>
                <a:lnTo>
                  <a:pt x="0" y="1592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41"/>
          <p:cNvSpPr/>
          <p:nvPr/>
        </p:nvSpPr>
        <p:spPr>
          <a:xfrm>
            <a:off x="1102053" y="4079907"/>
            <a:ext cx="434769" cy="739604"/>
          </a:xfrm>
          <a:custGeom>
            <a:rect b="b" l="l" r="r" t="t"/>
            <a:pathLst>
              <a:path extrusionOk="0" h="2366733" w="1041363">
                <a:moveTo>
                  <a:pt x="0" y="0"/>
                </a:moveTo>
                <a:lnTo>
                  <a:pt x="1041362" y="0"/>
                </a:lnTo>
                <a:lnTo>
                  <a:pt x="1041362" y="2366733"/>
                </a:lnTo>
                <a:lnTo>
                  <a:pt x="0" y="2366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41"/>
          <p:cNvSpPr/>
          <p:nvPr/>
        </p:nvSpPr>
        <p:spPr>
          <a:xfrm flipH="1">
            <a:off x="2400850" y="4352529"/>
            <a:ext cx="441234" cy="470129"/>
          </a:xfrm>
          <a:custGeom>
            <a:rect b="b" l="l" r="r" t="t"/>
            <a:pathLst>
              <a:path extrusionOk="0" h="1504412" w="1056849">
                <a:moveTo>
                  <a:pt x="1056849" y="0"/>
                </a:moveTo>
                <a:lnTo>
                  <a:pt x="0" y="0"/>
                </a:lnTo>
                <a:lnTo>
                  <a:pt x="0" y="1504411"/>
                </a:lnTo>
                <a:lnTo>
                  <a:pt x="1056849" y="1504411"/>
                </a:lnTo>
                <a:lnTo>
                  <a:pt x="105684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2" name="Google Shape;292;p41"/>
          <p:cNvGrpSpPr/>
          <p:nvPr/>
        </p:nvGrpSpPr>
        <p:grpSpPr>
          <a:xfrm>
            <a:off x="471866" y="257523"/>
            <a:ext cx="2377129" cy="1178347"/>
            <a:chOff x="0" y="-47625"/>
            <a:chExt cx="1444800" cy="954900"/>
          </a:xfrm>
        </p:grpSpPr>
        <p:sp>
          <p:nvSpPr>
            <p:cNvPr id="293" name="Google Shape;293;p41"/>
            <p:cNvSpPr/>
            <p:nvPr/>
          </p:nvSpPr>
          <p:spPr>
            <a:xfrm>
              <a:off x="0" y="0"/>
              <a:ext cx="1444673" cy="907209"/>
            </a:xfrm>
            <a:custGeom>
              <a:rect b="b" l="l" r="r" t="t"/>
              <a:pathLst>
                <a:path extrusionOk="0" h="907209" w="1444673">
                  <a:moveTo>
                    <a:pt x="0" y="0"/>
                  </a:moveTo>
                  <a:lnTo>
                    <a:pt x="1444673" y="0"/>
                  </a:lnTo>
                  <a:lnTo>
                    <a:pt x="1444673" y="907209"/>
                  </a:lnTo>
                  <a:lnTo>
                    <a:pt x="0" y="907209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4" name="Google Shape;294;p41"/>
            <p:cNvSpPr txBox="1"/>
            <p:nvPr/>
          </p:nvSpPr>
          <p:spPr>
            <a:xfrm>
              <a:off x="0" y="-47625"/>
              <a:ext cx="14448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41"/>
          <p:cNvSpPr/>
          <p:nvPr/>
        </p:nvSpPr>
        <p:spPr>
          <a:xfrm>
            <a:off x="731835" y="932149"/>
            <a:ext cx="288381" cy="490577"/>
          </a:xfrm>
          <a:custGeom>
            <a:rect b="b" l="l" r="r" t="t"/>
            <a:pathLst>
              <a:path extrusionOk="0" h="1569845" w="690732">
                <a:moveTo>
                  <a:pt x="0" y="0"/>
                </a:moveTo>
                <a:lnTo>
                  <a:pt x="690731" y="0"/>
                </a:lnTo>
                <a:lnTo>
                  <a:pt x="690731" y="1569844"/>
                </a:lnTo>
                <a:lnTo>
                  <a:pt x="0" y="1569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41"/>
          <p:cNvSpPr/>
          <p:nvPr/>
        </p:nvSpPr>
        <p:spPr>
          <a:xfrm>
            <a:off x="1679569" y="943206"/>
            <a:ext cx="288381" cy="490577"/>
          </a:xfrm>
          <a:custGeom>
            <a:rect b="b" l="l" r="r" t="t"/>
            <a:pathLst>
              <a:path extrusionOk="0" h="1569845" w="690732">
                <a:moveTo>
                  <a:pt x="0" y="0"/>
                </a:moveTo>
                <a:lnTo>
                  <a:pt x="690732" y="0"/>
                </a:lnTo>
                <a:lnTo>
                  <a:pt x="690732" y="1569844"/>
                </a:lnTo>
                <a:lnTo>
                  <a:pt x="0" y="1569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41"/>
          <p:cNvSpPr/>
          <p:nvPr/>
        </p:nvSpPr>
        <p:spPr>
          <a:xfrm>
            <a:off x="1092944" y="685855"/>
            <a:ext cx="428484" cy="728913"/>
          </a:xfrm>
          <a:custGeom>
            <a:rect b="b" l="l" r="r" t="t"/>
            <a:pathLst>
              <a:path extrusionOk="0" h="2332523" w="1026310">
                <a:moveTo>
                  <a:pt x="0" y="0"/>
                </a:moveTo>
                <a:lnTo>
                  <a:pt x="1026310" y="0"/>
                </a:lnTo>
                <a:lnTo>
                  <a:pt x="1026310" y="2332523"/>
                </a:lnTo>
                <a:lnTo>
                  <a:pt x="0" y="233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41"/>
          <p:cNvSpPr/>
          <p:nvPr/>
        </p:nvSpPr>
        <p:spPr>
          <a:xfrm flipH="1">
            <a:off x="2372946" y="943206"/>
            <a:ext cx="445490" cy="474663"/>
          </a:xfrm>
          <a:custGeom>
            <a:rect b="b" l="l" r="r" t="t"/>
            <a:pathLst>
              <a:path extrusionOk="0" h="1518922" w="1067043">
                <a:moveTo>
                  <a:pt x="1067043" y="0"/>
                </a:moveTo>
                <a:lnTo>
                  <a:pt x="0" y="0"/>
                </a:lnTo>
                <a:lnTo>
                  <a:pt x="0" y="1518922"/>
                </a:lnTo>
                <a:lnTo>
                  <a:pt x="1067043" y="1518922"/>
                </a:lnTo>
                <a:lnTo>
                  <a:pt x="106704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9" name="Google Shape;299;p41"/>
          <p:cNvGrpSpPr/>
          <p:nvPr/>
        </p:nvGrpSpPr>
        <p:grpSpPr>
          <a:xfrm>
            <a:off x="6553815" y="320568"/>
            <a:ext cx="2321841" cy="1094189"/>
            <a:chOff x="0" y="-47625"/>
            <a:chExt cx="1486930" cy="934326"/>
          </a:xfrm>
        </p:grpSpPr>
        <p:sp>
          <p:nvSpPr>
            <p:cNvPr id="300" name="Google Shape;300;p41"/>
            <p:cNvSpPr/>
            <p:nvPr/>
          </p:nvSpPr>
          <p:spPr>
            <a:xfrm>
              <a:off x="0" y="0"/>
              <a:ext cx="1486930" cy="886701"/>
            </a:xfrm>
            <a:custGeom>
              <a:rect b="b" l="l" r="r" t="t"/>
              <a:pathLst>
                <a:path extrusionOk="0" h="886701" w="1486930">
                  <a:moveTo>
                    <a:pt x="0" y="0"/>
                  </a:moveTo>
                  <a:lnTo>
                    <a:pt x="1486930" y="0"/>
                  </a:lnTo>
                  <a:lnTo>
                    <a:pt x="1486930" y="886701"/>
                  </a:lnTo>
                  <a:lnTo>
                    <a:pt x="0" y="886701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1" name="Google Shape;301;p41"/>
            <p:cNvSpPr txBox="1"/>
            <p:nvPr/>
          </p:nvSpPr>
          <p:spPr>
            <a:xfrm>
              <a:off x="0" y="-47625"/>
              <a:ext cx="14868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41"/>
          <p:cNvSpPr/>
          <p:nvPr/>
        </p:nvSpPr>
        <p:spPr>
          <a:xfrm>
            <a:off x="7784473" y="685582"/>
            <a:ext cx="406658" cy="691783"/>
          </a:xfrm>
          <a:custGeom>
            <a:rect b="b" l="l" r="r" t="t"/>
            <a:pathLst>
              <a:path extrusionOk="0" h="2213704" w="974030">
                <a:moveTo>
                  <a:pt x="0" y="0"/>
                </a:moveTo>
                <a:lnTo>
                  <a:pt x="974030" y="0"/>
                </a:lnTo>
                <a:lnTo>
                  <a:pt x="974030" y="2213704"/>
                </a:lnTo>
                <a:lnTo>
                  <a:pt x="0" y="2213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41"/>
          <p:cNvSpPr/>
          <p:nvPr/>
        </p:nvSpPr>
        <p:spPr>
          <a:xfrm>
            <a:off x="6605334" y="963252"/>
            <a:ext cx="422797" cy="450484"/>
          </a:xfrm>
          <a:custGeom>
            <a:rect b="b" l="l" r="r" t="t"/>
            <a:pathLst>
              <a:path extrusionOk="0" h="1441548" w="1012687">
                <a:moveTo>
                  <a:pt x="0" y="0"/>
                </a:moveTo>
                <a:lnTo>
                  <a:pt x="1012687" y="0"/>
                </a:lnTo>
                <a:lnTo>
                  <a:pt x="1012687" y="1441548"/>
                </a:lnTo>
                <a:lnTo>
                  <a:pt x="0" y="1441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41"/>
          <p:cNvSpPr/>
          <p:nvPr/>
        </p:nvSpPr>
        <p:spPr>
          <a:xfrm>
            <a:off x="7392953" y="904227"/>
            <a:ext cx="273690" cy="465587"/>
          </a:xfrm>
          <a:custGeom>
            <a:rect b="b" l="l" r="r" t="t"/>
            <a:pathLst>
              <a:path extrusionOk="0" h="1489877" w="655546">
                <a:moveTo>
                  <a:pt x="0" y="0"/>
                </a:moveTo>
                <a:lnTo>
                  <a:pt x="655546" y="0"/>
                </a:lnTo>
                <a:lnTo>
                  <a:pt x="655546" y="1489877"/>
                </a:lnTo>
                <a:lnTo>
                  <a:pt x="0" y="1489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41"/>
          <p:cNvSpPr/>
          <p:nvPr/>
        </p:nvSpPr>
        <p:spPr>
          <a:xfrm>
            <a:off x="8428382" y="916387"/>
            <a:ext cx="273690" cy="465587"/>
          </a:xfrm>
          <a:custGeom>
            <a:rect b="b" l="l" r="r" t="t"/>
            <a:pathLst>
              <a:path extrusionOk="0" h="1489877" w="655546">
                <a:moveTo>
                  <a:pt x="0" y="0"/>
                </a:moveTo>
                <a:lnTo>
                  <a:pt x="655546" y="0"/>
                </a:lnTo>
                <a:lnTo>
                  <a:pt x="655546" y="1489876"/>
                </a:lnTo>
                <a:lnTo>
                  <a:pt x="0" y="1489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6" name="Google Shape;306;p41"/>
          <p:cNvGrpSpPr/>
          <p:nvPr/>
        </p:nvGrpSpPr>
        <p:grpSpPr>
          <a:xfrm>
            <a:off x="6605334" y="3697321"/>
            <a:ext cx="2422209" cy="1141466"/>
            <a:chOff x="0" y="-47625"/>
            <a:chExt cx="1486930" cy="934326"/>
          </a:xfrm>
        </p:grpSpPr>
        <p:sp>
          <p:nvSpPr>
            <p:cNvPr id="307" name="Google Shape;307;p41"/>
            <p:cNvSpPr/>
            <p:nvPr/>
          </p:nvSpPr>
          <p:spPr>
            <a:xfrm>
              <a:off x="0" y="0"/>
              <a:ext cx="1486930" cy="886701"/>
            </a:xfrm>
            <a:custGeom>
              <a:rect b="b" l="l" r="r" t="t"/>
              <a:pathLst>
                <a:path extrusionOk="0" h="886701" w="1486930">
                  <a:moveTo>
                    <a:pt x="0" y="0"/>
                  </a:moveTo>
                  <a:lnTo>
                    <a:pt x="1486930" y="0"/>
                  </a:lnTo>
                  <a:lnTo>
                    <a:pt x="1486930" y="886701"/>
                  </a:lnTo>
                  <a:lnTo>
                    <a:pt x="0" y="886701"/>
                  </a:ln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8" name="Google Shape;308;p41"/>
            <p:cNvSpPr txBox="1"/>
            <p:nvPr/>
          </p:nvSpPr>
          <p:spPr>
            <a:xfrm>
              <a:off x="0" y="-47625"/>
              <a:ext cx="14868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41"/>
          <p:cNvSpPr/>
          <p:nvPr/>
        </p:nvSpPr>
        <p:spPr>
          <a:xfrm>
            <a:off x="7838215" y="4010663"/>
            <a:ext cx="424230" cy="721676"/>
          </a:xfrm>
          <a:custGeom>
            <a:rect b="b" l="l" r="r" t="t"/>
            <a:pathLst>
              <a:path extrusionOk="0" h="2309363" w="1016120">
                <a:moveTo>
                  <a:pt x="0" y="0"/>
                </a:moveTo>
                <a:lnTo>
                  <a:pt x="1016120" y="0"/>
                </a:lnTo>
                <a:lnTo>
                  <a:pt x="1016120" y="2309364"/>
                </a:lnTo>
                <a:lnTo>
                  <a:pt x="0" y="2309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41"/>
          <p:cNvSpPr/>
          <p:nvPr/>
        </p:nvSpPr>
        <p:spPr>
          <a:xfrm>
            <a:off x="6648990" y="4357634"/>
            <a:ext cx="441067" cy="469950"/>
          </a:xfrm>
          <a:custGeom>
            <a:rect b="b" l="l" r="r" t="t"/>
            <a:pathLst>
              <a:path extrusionOk="0" h="1503841" w="1056448">
                <a:moveTo>
                  <a:pt x="0" y="0"/>
                </a:moveTo>
                <a:lnTo>
                  <a:pt x="1056448" y="0"/>
                </a:lnTo>
                <a:lnTo>
                  <a:pt x="1056448" y="1503840"/>
                </a:lnTo>
                <a:lnTo>
                  <a:pt x="0" y="1503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41"/>
          <p:cNvSpPr txBox="1"/>
          <p:nvPr/>
        </p:nvSpPr>
        <p:spPr>
          <a:xfrm>
            <a:off x="6700584" y="4164067"/>
            <a:ext cx="69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>
                <a:solidFill>
                  <a:srgbClr val="5E17EB"/>
                </a:solidFill>
              </a:rPr>
              <a:t>50</a:t>
            </a: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 sz="500"/>
          </a:p>
        </p:txBody>
      </p:sp>
      <p:sp>
        <p:nvSpPr>
          <p:cNvPr id="312" name="Google Shape;312;p41"/>
          <p:cNvSpPr/>
          <p:nvPr/>
        </p:nvSpPr>
        <p:spPr>
          <a:xfrm>
            <a:off x="7429777" y="4238756"/>
            <a:ext cx="285517" cy="485705"/>
          </a:xfrm>
          <a:custGeom>
            <a:rect b="b" l="l" r="r" t="t"/>
            <a:pathLst>
              <a:path extrusionOk="0" h="1554257" w="683873">
                <a:moveTo>
                  <a:pt x="0" y="0"/>
                </a:moveTo>
                <a:lnTo>
                  <a:pt x="683873" y="0"/>
                </a:lnTo>
                <a:lnTo>
                  <a:pt x="683873" y="1554257"/>
                </a:lnTo>
                <a:lnTo>
                  <a:pt x="0" y="155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1"/>
          <p:cNvSpPr/>
          <p:nvPr/>
        </p:nvSpPr>
        <p:spPr>
          <a:xfrm>
            <a:off x="8509949" y="4251442"/>
            <a:ext cx="285517" cy="485705"/>
          </a:xfrm>
          <a:custGeom>
            <a:rect b="b" l="l" r="r" t="t"/>
            <a:pathLst>
              <a:path extrusionOk="0" h="1554257" w="683873">
                <a:moveTo>
                  <a:pt x="0" y="0"/>
                </a:moveTo>
                <a:lnTo>
                  <a:pt x="683873" y="0"/>
                </a:lnTo>
                <a:lnTo>
                  <a:pt x="683873" y="1554258"/>
                </a:lnTo>
                <a:lnTo>
                  <a:pt x="0" y="1554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4" name="Google Shape;314;p41"/>
          <p:cNvGrpSpPr/>
          <p:nvPr/>
        </p:nvGrpSpPr>
        <p:grpSpPr>
          <a:xfrm>
            <a:off x="2848779" y="700435"/>
            <a:ext cx="3711957" cy="722279"/>
            <a:chOff x="0" y="-38100"/>
            <a:chExt cx="1466423" cy="380467"/>
          </a:xfrm>
        </p:grpSpPr>
        <p:sp>
          <p:nvSpPr>
            <p:cNvPr id="315" name="Google Shape;315;p41"/>
            <p:cNvSpPr/>
            <p:nvPr/>
          </p:nvSpPr>
          <p:spPr>
            <a:xfrm>
              <a:off x="0" y="0"/>
              <a:ext cx="1466423" cy="342367"/>
            </a:xfrm>
            <a:custGeom>
              <a:rect b="b" l="l" r="r" t="t"/>
              <a:pathLst>
                <a:path extrusionOk="0" h="342367" w="1466423">
                  <a:moveTo>
                    <a:pt x="0" y="0"/>
                  </a:moveTo>
                  <a:lnTo>
                    <a:pt x="1466423" y="0"/>
                  </a:lnTo>
                  <a:lnTo>
                    <a:pt x="1466423" y="342367"/>
                  </a:lnTo>
                  <a:lnTo>
                    <a:pt x="0" y="342367"/>
                  </a:lnTo>
                  <a:close/>
                </a:path>
              </a:pathLst>
            </a:custGeom>
            <a:solidFill>
              <a:srgbClr val="F1FFC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6" name="Google Shape;316;p41"/>
            <p:cNvSpPr txBox="1"/>
            <p:nvPr/>
          </p:nvSpPr>
          <p:spPr>
            <a:xfrm>
              <a:off x="0" y="-38100"/>
              <a:ext cx="14664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41"/>
          <p:cNvSpPr/>
          <p:nvPr/>
        </p:nvSpPr>
        <p:spPr>
          <a:xfrm>
            <a:off x="2882275" y="932149"/>
            <a:ext cx="461974" cy="492226"/>
          </a:xfrm>
          <a:custGeom>
            <a:rect b="b" l="l" r="r" t="t"/>
            <a:pathLst>
              <a:path extrusionOk="0" h="1575124" w="1106524">
                <a:moveTo>
                  <a:pt x="0" y="0"/>
                </a:moveTo>
                <a:lnTo>
                  <a:pt x="1106525" y="0"/>
                </a:lnTo>
                <a:lnTo>
                  <a:pt x="1106525" y="1575123"/>
                </a:lnTo>
                <a:lnTo>
                  <a:pt x="0" y="1575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41"/>
          <p:cNvSpPr/>
          <p:nvPr/>
        </p:nvSpPr>
        <p:spPr>
          <a:xfrm flipH="1">
            <a:off x="6119374" y="949319"/>
            <a:ext cx="421422" cy="449019"/>
          </a:xfrm>
          <a:custGeom>
            <a:rect b="b" l="l" r="r" t="t"/>
            <a:pathLst>
              <a:path extrusionOk="0" h="1436861" w="1009395">
                <a:moveTo>
                  <a:pt x="1009394" y="0"/>
                </a:moveTo>
                <a:lnTo>
                  <a:pt x="0" y="0"/>
                </a:lnTo>
                <a:lnTo>
                  <a:pt x="0" y="1436861"/>
                </a:lnTo>
                <a:lnTo>
                  <a:pt x="1009394" y="1436861"/>
                </a:lnTo>
                <a:lnTo>
                  <a:pt x="100939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9" name="Google Shape;319;p41"/>
          <p:cNvGrpSpPr/>
          <p:nvPr/>
        </p:nvGrpSpPr>
        <p:grpSpPr>
          <a:xfrm>
            <a:off x="2893450" y="4103644"/>
            <a:ext cx="3711957" cy="722279"/>
            <a:chOff x="0" y="-38100"/>
            <a:chExt cx="1466423" cy="380467"/>
          </a:xfrm>
        </p:grpSpPr>
        <p:sp>
          <p:nvSpPr>
            <p:cNvPr id="320" name="Google Shape;320;p41"/>
            <p:cNvSpPr/>
            <p:nvPr/>
          </p:nvSpPr>
          <p:spPr>
            <a:xfrm>
              <a:off x="0" y="0"/>
              <a:ext cx="1466423" cy="342367"/>
            </a:xfrm>
            <a:custGeom>
              <a:rect b="b" l="l" r="r" t="t"/>
              <a:pathLst>
                <a:path extrusionOk="0" h="342367" w="1466423">
                  <a:moveTo>
                    <a:pt x="0" y="0"/>
                  </a:moveTo>
                  <a:lnTo>
                    <a:pt x="1466423" y="0"/>
                  </a:lnTo>
                  <a:lnTo>
                    <a:pt x="1466423" y="342367"/>
                  </a:lnTo>
                  <a:lnTo>
                    <a:pt x="0" y="342367"/>
                  </a:lnTo>
                  <a:close/>
                </a:path>
              </a:pathLst>
            </a:custGeom>
            <a:solidFill>
              <a:srgbClr val="F1FFC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1" name="Google Shape;321;p41"/>
            <p:cNvSpPr txBox="1"/>
            <p:nvPr/>
          </p:nvSpPr>
          <p:spPr>
            <a:xfrm>
              <a:off x="0" y="-38100"/>
              <a:ext cx="14664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41"/>
          <p:cNvSpPr/>
          <p:nvPr/>
        </p:nvSpPr>
        <p:spPr>
          <a:xfrm>
            <a:off x="2926946" y="4357634"/>
            <a:ext cx="441067" cy="469950"/>
          </a:xfrm>
          <a:custGeom>
            <a:rect b="b" l="l" r="r" t="t"/>
            <a:pathLst>
              <a:path extrusionOk="0" h="1503841" w="1056448">
                <a:moveTo>
                  <a:pt x="0" y="0"/>
                </a:moveTo>
                <a:lnTo>
                  <a:pt x="1056448" y="0"/>
                </a:lnTo>
                <a:lnTo>
                  <a:pt x="1056448" y="1503840"/>
                </a:lnTo>
                <a:lnTo>
                  <a:pt x="0" y="1503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1"/>
          <p:cNvSpPr/>
          <p:nvPr/>
        </p:nvSpPr>
        <p:spPr>
          <a:xfrm flipH="1">
            <a:off x="6164045" y="4352529"/>
            <a:ext cx="421422" cy="449019"/>
          </a:xfrm>
          <a:custGeom>
            <a:rect b="b" l="l" r="r" t="t"/>
            <a:pathLst>
              <a:path extrusionOk="0" h="1436861" w="1009395">
                <a:moveTo>
                  <a:pt x="1009395" y="0"/>
                </a:moveTo>
                <a:lnTo>
                  <a:pt x="0" y="0"/>
                </a:lnTo>
                <a:lnTo>
                  <a:pt x="0" y="1436861"/>
                </a:lnTo>
                <a:lnTo>
                  <a:pt x="1009395" y="1436861"/>
                </a:lnTo>
                <a:lnTo>
                  <a:pt x="10093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4" name="Google Shape;324;p41"/>
          <p:cNvGrpSpPr/>
          <p:nvPr/>
        </p:nvGrpSpPr>
        <p:grpSpPr>
          <a:xfrm>
            <a:off x="3642181" y="629066"/>
            <a:ext cx="2057441" cy="4211663"/>
            <a:chOff x="0" y="-38100"/>
            <a:chExt cx="812800" cy="2218533"/>
          </a:xfrm>
        </p:grpSpPr>
        <p:sp>
          <p:nvSpPr>
            <p:cNvPr id="325" name="Google Shape;325;p41"/>
            <p:cNvSpPr/>
            <p:nvPr/>
          </p:nvSpPr>
          <p:spPr>
            <a:xfrm>
              <a:off x="0" y="0"/>
              <a:ext cx="812800" cy="2180433"/>
            </a:xfrm>
            <a:custGeom>
              <a:rect b="b" l="l" r="r" t="t"/>
              <a:pathLst>
                <a:path extrusionOk="0" h="21804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80433"/>
                  </a:lnTo>
                  <a:lnTo>
                    <a:pt x="0" y="2180433"/>
                  </a:lnTo>
                  <a:close/>
                </a:path>
              </a:pathLst>
            </a:custGeom>
            <a:solidFill>
              <a:srgbClr val="F1FFCF"/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6" name="Google Shape;326;p41"/>
            <p:cNvSpPr txBox="1"/>
            <p:nvPr/>
          </p:nvSpPr>
          <p:spPr>
            <a:xfrm>
              <a:off x="0" y="-38100"/>
              <a:ext cx="812700" cy="22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17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41"/>
          <p:cNvSpPr txBox="1"/>
          <p:nvPr/>
        </p:nvSpPr>
        <p:spPr>
          <a:xfrm>
            <a:off x="559017" y="2392503"/>
            <a:ext cx="62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192.168.10.2</a:t>
            </a:r>
            <a:endParaRPr sz="500"/>
          </a:p>
        </p:txBody>
      </p:sp>
      <p:sp>
        <p:nvSpPr>
          <p:cNvPr id="328" name="Google Shape;328;p41"/>
          <p:cNvSpPr txBox="1"/>
          <p:nvPr/>
        </p:nvSpPr>
        <p:spPr>
          <a:xfrm>
            <a:off x="985201" y="2189308"/>
            <a:ext cx="629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192.168.10.4</a:t>
            </a:r>
            <a:endParaRPr sz="500"/>
          </a:p>
        </p:txBody>
      </p:sp>
      <p:sp>
        <p:nvSpPr>
          <p:cNvPr id="329" name="Google Shape;329;p41"/>
          <p:cNvSpPr txBox="1"/>
          <p:nvPr/>
        </p:nvSpPr>
        <p:spPr>
          <a:xfrm>
            <a:off x="1480494" y="2392503"/>
            <a:ext cx="628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192.168.10.6</a:t>
            </a:r>
            <a:endParaRPr sz="500"/>
          </a:p>
        </p:txBody>
      </p:sp>
      <p:sp>
        <p:nvSpPr>
          <p:cNvPr id="330" name="Google Shape;330;p41"/>
          <p:cNvSpPr txBox="1"/>
          <p:nvPr/>
        </p:nvSpPr>
        <p:spPr>
          <a:xfrm>
            <a:off x="471866" y="1813668"/>
            <a:ext cx="235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192.168.10.0/24</a:t>
            </a:r>
            <a:endParaRPr sz="500"/>
          </a:p>
        </p:txBody>
      </p:sp>
      <p:sp>
        <p:nvSpPr>
          <p:cNvPr id="331" name="Google Shape;331;p41"/>
          <p:cNvSpPr txBox="1"/>
          <p:nvPr/>
        </p:nvSpPr>
        <p:spPr>
          <a:xfrm>
            <a:off x="2150465" y="2517005"/>
            <a:ext cx="62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192.168.10.1</a:t>
            </a:r>
            <a:endParaRPr sz="500"/>
          </a:p>
        </p:txBody>
      </p:sp>
      <p:sp>
        <p:nvSpPr>
          <p:cNvPr id="332" name="Google Shape;332;p41"/>
          <p:cNvSpPr txBox="1"/>
          <p:nvPr/>
        </p:nvSpPr>
        <p:spPr>
          <a:xfrm>
            <a:off x="2950191" y="2476478"/>
            <a:ext cx="54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172.31.2.4</a:t>
            </a:r>
            <a:endParaRPr sz="500"/>
          </a:p>
        </p:txBody>
      </p:sp>
      <p:sp>
        <p:nvSpPr>
          <p:cNvPr id="333" name="Google Shape;333;p41"/>
          <p:cNvSpPr txBox="1"/>
          <p:nvPr/>
        </p:nvSpPr>
        <p:spPr>
          <a:xfrm>
            <a:off x="8220784" y="2506572"/>
            <a:ext cx="699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40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 sz="500"/>
          </a:p>
        </p:txBody>
      </p:sp>
      <p:sp>
        <p:nvSpPr>
          <p:cNvPr id="334" name="Google Shape;334;p41"/>
          <p:cNvSpPr txBox="1"/>
          <p:nvPr/>
        </p:nvSpPr>
        <p:spPr>
          <a:xfrm>
            <a:off x="7699168" y="2290272"/>
            <a:ext cx="701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40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.3</a:t>
            </a:r>
            <a:endParaRPr sz="500"/>
          </a:p>
        </p:txBody>
      </p:sp>
      <p:sp>
        <p:nvSpPr>
          <p:cNvPr id="335" name="Google Shape;335;p41"/>
          <p:cNvSpPr txBox="1"/>
          <p:nvPr/>
        </p:nvSpPr>
        <p:spPr>
          <a:xfrm>
            <a:off x="7136327" y="2424472"/>
            <a:ext cx="702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40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.4</a:t>
            </a:r>
            <a:endParaRPr sz="500"/>
          </a:p>
        </p:txBody>
      </p:sp>
      <p:sp>
        <p:nvSpPr>
          <p:cNvPr id="336" name="Google Shape;336;p41"/>
          <p:cNvSpPr txBox="1"/>
          <p:nvPr/>
        </p:nvSpPr>
        <p:spPr>
          <a:xfrm>
            <a:off x="6540796" y="1846544"/>
            <a:ext cx="2317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192.168.40.0/24</a:t>
            </a:r>
            <a:endParaRPr sz="500"/>
          </a:p>
        </p:txBody>
      </p:sp>
      <p:sp>
        <p:nvSpPr>
          <p:cNvPr id="337" name="Google Shape;337;p41"/>
          <p:cNvSpPr txBox="1"/>
          <p:nvPr/>
        </p:nvSpPr>
        <p:spPr>
          <a:xfrm>
            <a:off x="1371034" y="3307479"/>
            <a:ext cx="43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38" name="Google Shape;338;p41"/>
          <p:cNvSpPr txBox="1"/>
          <p:nvPr/>
        </p:nvSpPr>
        <p:spPr>
          <a:xfrm>
            <a:off x="7487273" y="3199320"/>
            <a:ext cx="424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39" name="Google Shape;339;p41"/>
          <p:cNvSpPr txBox="1"/>
          <p:nvPr/>
        </p:nvSpPr>
        <p:spPr>
          <a:xfrm>
            <a:off x="4353784" y="2502122"/>
            <a:ext cx="55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WAN</a:t>
            </a:r>
            <a:endParaRPr sz="500"/>
          </a:p>
        </p:txBody>
      </p:sp>
      <p:sp>
        <p:nvSpPr>
          <p:cNvPr id="340" name="Google Shape;340;p41"/>
          <p:cNvSpPr txBox="1"/>
          <p:nvPr/>
        </p:nvSpPr>
        <p:spPr>
          <a:xfrm>
            <a:off x="6576415" y="2558673"/>
            <a:ext cx="69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341" name="Google Shape;341;p41"/>
          <p:cNvSpPr txBox="1"/>
          <p:nvPr/>
        </p:nvSpPr>
        <p:spPr>
          <a:xfrm>
            <a:off x="557941" y="4098712"/>
            <a:ext cx="647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192.168.20.2</a:t>
            </a:r>
            <a:endParaRPr sz="500"/>
          </a:p>
        </p:txBody>
      </p:sp>
      <p:sp>
        <p:nvSpPr>
          <p:cNvPr id="342" name="Google Shape;342;p41"/>
          <p:cNvSpPr txBox="1"/>
          <p:nvPr/>
        </p:nvSpPr>
        <p:spPr>
          <a:xfrm>
            <a:off x="994020" y="3890798"/>
            <a:ext cx="65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192.168.20.4</a:t>
            </a:r>
            <a:endParaRPr sz="500"/>
          </a:p>
        </p:txBody>
      </p:sp>
      <p:sp>
        <p:nvSpPr>
          <p:cNvPr id="343" name="Google Shape;343;p41"/>
          <p:cNvSpPr txBox="1"/>
          <p:nvPr/>
        </p:nvSpPr>
        <p:spPr>
          <a:xfrm>
            <a:off x="1500813" y="4098712"/>
            <a:ext cx="649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192.168.20.6</a:t>
            </a:r>
            <a:endParaRPr sz="500"/>
          </a:p>
        </p:txBody>
      </p:sp>
      <p:sp>
        <p:nvSpPr>
          <p:cNvPr id="344" name="Google Shape;344;p41"/>
          <p:cNvSpPr txBox="1"/>
          <p:nvPr/>
        </p:nvSpPr>
        <p:spPr>
          <a:xfrm>
            <a:off x="471866" y="3509551"/>
            <a:ext cx="241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192.168.20.0/24</a:t>
            </a:r>
            <a:endParaRPr sz="500"/>
          </a:p>
        </p:txBody>
      </p:sp>
      <p:sp>
        <p:nvSpPr>
          <p:cNvPr id="345" name="Google Shape;345;p41"/>
          <p:cNvSpPr txBox="1"/>
          <p:nvPr/>
        </p:nvSpPr>
        <p:spPr>
          <a:xfrm>
            <a:off x="2245385" y="4236246"/>
            <a:ext cx="643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192.168.20.1</a:t>
            </a:r>
            <a:endParaRPr sz="500"/>
          </a:p>
        </p:txBody>
      </p:sp>
      <p:sp>
        <p:nvSpPr>
          <p:cNvPr id="346" name="Google Shape;346;p41"/>
          <p:cNvSpPr txBox="1"/>
          <p:nvPr/>
        </p:nvSpPr>
        <p:spPr>
          <a:xfrm>
            <a:off x="1390563" y="4874492"/>
            <a:ext cx="43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47" name="Google Shape;347;p41"/>
          <p:cNvSpPr txBox="1"/>
          <p:nvPr/>
        </p:nvSpPr>
        <p:spPr>
          <a:xfrm>
            <a:off x="592065" y="704173"/>
            <a:ext cx="56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192.168.1.2</a:t>
            </a:r>
            <a:endParaRPr sz="500"/>
          </a:p>
        </p:txBody>
      </p:sp>
      <p:sp>
        <p:nvSpPr>
          <p:cNvPr id="348" name="Google Shape;348;p41"/>
          <p:cNvSpPr txBox="1"/>
          <p:nvPr/>
        </p:nvSpPr>
        <p:spPr>
          <a:xfrm>
            <a:off x="1021842" y="499265"/>
            <a:ext cx="569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192.168.1.4</a:t>
            </a:r>
            <a:endParaRPr sz="500"/>
          </a:p>
        </p:txBody>
      </p:sp>
      <p:sp>
        <p:nvSpPr>
          <p:cNvPr id="349" name="Google Shape;349;p41"/>
          <p:cNvSpPr txBox="1"/>
          <p:nvPr/>
        </p:nvSpPr>
        <p:spPr>
          <a:xfrm>
            <a:off x="1521309" y="704173"/>
            <a:ext cx="569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192.168.1.6</a:t>
            </a:r>
            <a:endParaRPr sz="500"/>
          </a:p>
        </p:txBody>
      </p:sp>
      <p:sp>
        <p:nvSpPr>
          <p:cNvPr id="350" name="Google Shape;350;p41"/>
          <p:cNvSpPr txBox="1"/>
          <p:nvPr/>
        </p:nvSpPr>
        <p:spPr>
          <a:xfrm>
            <a:off x="471866" y="126462"/>
            <a:ext cx="2376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 sz="500"/>
          </a:p>
        </p:txBody>
      </p:sp>
      <p:sp>
        <p:nvSpPr>
          <p:cNvPr id="351" name="Google Shape;351;p41"/>
          <p:cNvSpPr txBox="1"/>
          <p:nvPr/>
        </p:nvSpPr>
        <p:spPr>
          <a:xfrm>
            <a:off x="2255135" y="839719"/>
            <a:ext cx="5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192.168.1.1</a:t>
            </a:r>
            <a:endParaRPr sz="500"/>
          </a:p>
        </p:txBody>
      </p:sp>
      <p:sp>
        <p:nvSpPr>
          <p:cNvPr id="352" name="Google Shape;352;p41"/>
          <p:cNvSpPr txBox="1"/>
          <p:nvPr/>
        </p:nvSpPr>
        <p:spPr>
          <a:xfrm>
            <a:off x="1493935" y="1632668"/>
            <a:ext cx="3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53" name="Google Shape;353;p41"/>
          <p:cNvSpPr txBox="1"/>
          <p:nvPr/>
        </p:nvSpPr>
        <p:spPr>
          <a:xfrm>
            <a:off x="8151195" y="773390"/>
            <a:ext cx="670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700"/>
              <a:t>30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 sz="500"/>
          </a:p>
        </p:txBody>
      </p:sp>
      <p:sp>
        <p:nvSpPr>
          <p:cNvPr id="354" name="Google Shape;354;p41"/>
          <p:cNvSpPr txBox="1"/>
          <p:nvPr/>
        </p:nvSpPr>
        <p:spPr>
          <a:xfrm>
            <a:off x="7651185" y="566050"/>
            <a:ext cx="6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700"/>
              <a:t>30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.3</a:t>
            </a:r>
            <a:endParaRPr sz="500"/>
          </a:p>
        </p:txBody>
      </p:sp>
      <p:sp>
        <p:nvSpPr>
          <p:cNvPr id="355" name="Google Shape;355;p41"/>
          <p:cNvSpPr txBox="1"/>
          <p:nvPr/>
        </p:nvSpPr>
        <p:spPr>
          <a:xfrm>
            <a:off x="7111659" y="694691"/>
            <a:ext cx="672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700"/>
              <a:t>30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.4</a:t>
            </a:r>
            <a:endParaRPr sz="500"/>
          </a:p>
        </p:txBody>
      </p:sp>
      <p:sp>
        <p:nvSpPr>
          <p:cNvPr id="356" name="Google Shape;356;p41"/>
          <p:cNvSpPr txBox="1"/>
          <p:nvPr/>
        </p:nvSpPr>
        <p:spPr>
          <a:xfrm>
            <a:off x="6540796" y="146409"/>
            <a:ext cx="222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192.168.30.0/24</a:t>
            </a:r>
            <a:endParaRPr sz="500"/>
          </a:p>
        </p:txBody>
      </p:sp>
      <p:sp>
        <p:nvSpPr>
          <p:cNvPr id="357" name="Google Shape;357;p41"/>
          <p:cNvSpPr txBox="1"/>
          <p:nvPr/>
        </p:nvSpPr>
        <p:spPr>
          <a:xfrm>
            <a:off x="7448068" y="1442779"/>
            <a:ext cx="40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58" name="Google Shape;358;p41"/>
          <p:cNvSpPr txBox="1"/>
          <p:nvPr/>
        </p:nvSpPr>
        <p:spPr>
          <a:xfrm>
            <a:off x="6574940" y="823332"/>
            <a:ext cx="670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192.168.100.2</a:t>
            </a:r>
            <a:endParaRPr sz="500"/>
          </a:p>
        </p:txBody>
      </p:sp>
      <p:sp>
        <p:nvSpPr>
          <p:cNvPr id="359" name="Google Shape;359;p41"/>
          <p:cNvSpPr txBox="1"/>
          <p:nvPr/>
        </p:nvSpPr>
        <p:spPr>
          <a:xfrm>
            <a:off x="8220784" y="4102780"/>
            <a:ext cx="699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50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 sz="500"/>
          </a:p>
        </p:txBody>
      </p:sp>
      <p:sp>
        <p:nvSpPr>
          <p:cNvPr id="360" name="Google Shape;360;p41"/>
          <p:cNvSpPr txBox="1"/>
          <p:nvPr/>
        </p:nvSpPr>
        <p:spPr>
          <a:xfrm>
            <a:off x="7699168" y="3886480"/>
            <a:ext cx="701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50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.3</a:t>
            </a:r>
            <a:endParaRPr sz="500"/>
          </a:p>
        </p:txBody>
      </p:sp>
      <p:sp>
        <p:nvSpPr>
          <p:cNvPr id="361" name="Google Shape;361;p41"/>
          <p:cNvSpPr txBox="1"/>
          <p:nvPr/>
        </p:nvSpPr>
        <p:spPr>
          <a:xfrm>
            <a:off x="7136327" y="4020680"/>
            <a:ext cx="702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192.168.</a:t>
            </a:r>
            <a:r>
              <a:rPr lang="en" sz="800"/>
              <a:t>50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.4</a:t>
            </a:r>
            <a:endParaRPr sz="500"/>
          </a:p>
        </p:txBody>
      </p:sp>
      <p:sp>
        <p:nvSpPr>
          <p:cNvPr id="362" name="Google Shape;362;p41"/>
          <p:cNvSpPr txBox="1"/>
          <p:nvPr/>
        </p:nvSpPr>
        <p:spPr>
          <a:xfrm>
            <a:off x="6625733" y="3564792"/>
            <a:ext cx="2317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192.168.50.0/24</a:t>
            </a:r>
            <a:endParaRPr sz="500"/>
          </a:p>
        </p:txBody>
      </p:sp>
      <p:sp>
        <p:nvSpPr>
          <p:cNvPr id="363" name="Google Shape;363;p41"/>
          <p:cNvSpPr txBox="1"/>
          <p:nvPr/>
        </p:nvSpPr>
        <p:spPr>
          <a:xfrm>
            <a:off x="7487273" y="4795528"/>
            <a:ext cx="424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LAN</a:t>
            </a:r>
            <a:endParaRPr sz="500"/>
          </a:p>
        </p:txBody>
      </p:sp>
      <p:sp>
        <p:nvSpPr>
          <p:cNvPr id="364" name="Google Shape;364;p41"/>
          <p:cNvSpPr txBox="1"/>
          <p:nvPr/>
        </p:nvSpPr>
        <p:spPr>
          <a:xfrm>
            <a:off x="2973592" y="800110"/>
            <a:ext cx="53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172.31.2.1</a:t>
            </a:r>
            <a:endParaRPr sz="500"/>
          </a:p>
        </p:txBody>
      </p:sp>
      <p:sp>
        <p:nvSpPr>
          <p:cNvPr id="365" name="Google Shape;365;p41"/>
          <p:cNvSpPr txBox="1"/>
          <p:nvPr/>
        </p:nvSpPr>
        <p:spPr>
          <a:xfrm>
            <a:off x="5897611" y="809845"/>
            <a:ext cx="542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172.31.2.3</a:t>
            </a:r>
            <a:endParaRPr sz="500"/>
          </a:p>
        </p:txBody>
      </p:sp>
      <p:sp>
        <p:nvSpPr>
          <p:cNvPr id="366" name="Google Shape;366;p41"/>
          <p:cNvSpPr txBox="1"/>
          <p:nvPr/>
        </p:nvSpPr>
        <p:spPr>
          <a:xfrm>
            <a:off x="3275152" y="467021"/>
            <a:ext cx="2622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172.31.2.0/24</a:t>
            </a:r>
            <a:endParaRPr sz="500"/>
          </a:p>
        </p:txBody>
      </p:sp>
      <p:sp>
        <p:nvSpPr>
          <p:cNvPr id="367" name="Google Shape;367;p41"/>
          <p:cNvSpPr txBox="1"/>
          <p:nvPr/>
        </p:nvSpPr>
        <p:spPr>
          <a:xfrm>
            <a:off x="3014883" y="4203320"/>
            <a:ext cx="543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172.31.2.6</a:t>
            </a:r>
            <a:endParaRPr sz="500"/>
          </a:p>
        </p:txBody>
      </p:sp>
      <p:sp>
        <p:nvSpPr>
          <p:cNvPr id="368" name="Google Shape;368;p41"/>
          <p:cNvSpPr txBox="1"/>
          <p:nvPr/>
        </p:nvSpPr>
        <p:spPr>
          <a:xfrm>
            <a:off x="6044039" y="4213054"/>
            <a:ext cx="52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172.31.2.7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42"/>
          <p:cNvGrpSpPr/>
          <p:nvPr/>
        </p:nvGrpSpPr>
        <p:grpSpPr>
          <a:xfrm>
            <a:off x="2092138" y="988264"/>
            <a:ext cx="4959822" cy="3076547"/>
            <a:chOff x="0" y="-47625"/>
            <a:chExt cx="1959397" cy="1620600"/>
          </a:xfrm>
        </p:grpSpPr>
        <p:sp>
          <p:nvSpPr>
            <p:cNvPr id="374" name="Google Shape;374;p42"/>
            <p:cNvSpPr/>
            <p:nvPr/>
          </p:nvSpPr>
          <p:spPr>
            <a:xfrm>
              <a:off x="0" y="0"/>
              <a:ext cx="1959397" cy="1572951"/>
            </a:xfrm>
            <a:custGeom>
              <a:rect b="b" l="l" r="r" t="t"/>
              <a:pathLst>
                <a:path extrusionOk="0" h="1572951" w="1959397">
                  <a:moveTo>
                    <a:pt x="0" y="0"/>
                  </a:moveTo>
                  <a:lnTo>
                    <a:pt x="1959397" y="0"/>
                  </a:lnTo>
                  <a:lnTo>
                    <a:pt x="1959397" y="1572951"/>
                  </a:lnTo>
                  <a:lnTo>
                    <a:pt x="0" y="1572951"/>
                  </a:lnTo>
                  <a:close/>
                </a:path>
              </a:pathLst>
            </a:custGeom>
            <a:solidFill>
              <a:srgbClr val="F1FFCF"/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75" name="Google Shape;375;p42"/>
            <p:cNvSpPr txBox="1"/>
            <p:nvPr/>
          </p:nvSpPr>
          <p:spPr>
            <a:xfrm>
              <a:off x="0" y="-47625"/>
              <a:ext cx="1959300" cy="16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400" lIns="19400" spcFirstLastPara="1" rIns="19400" wrap="square" tIns="19400">
              <a:noAutofit/>
            </a:bodyPr>
            <a:lstStyle/>
            <a:p>
              <a:pPr indent="0" lvl="0" marL="0" marR="0" rtl="0" algn="ctr">
                <a:lnSpc>
                  <a:spcPct val="24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42"/>
          <p:cNvSpPr/>
          <p:nvPr/>
        </p:nvSpPr>
        <p:spPr>
          <a:xfrm>
            <a:off x="2399928" y="3346637"/>
            <a:ext cx="674048" cy="718188"/>
          </a:xfrm>
          <a:custGeom>
            <a:rect b="b" l="l" r="r" t="t"/>
            <a:pathLst>
              <a:path extrusionOk="0" h="2298202" w="1614487">
                <a:moveTo>
                  <a:pt x="0" y="0"/>
                </a:moveTo>
                <a:lnTo>
                  <a:pt x="1614487" y="0"/>
                </a:lnTo>
                <a:lnTo>
                  <a:pt x="1614487" y="2298202"/>
                </a:lnTo>
                <a:lnTo>
                  <a:pt x="0" y="2298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42"/>
          <p:cNvSpPr/>
          <p:nvPr/>
        </p:nvSpPr>
        <p:spPr>
          <a:xfrm>
            <a:off x="2399928" y="2414541"/>
            <a:ext cx="674048" cy="718188"/>
          </a:xfrm>
          <a:custGeom>
            <a:rect b="b" l="l" r="r" t="t"/>
            <a:pathLst>
              <a:path extrusionOk="0" h="2298202" w="1614487">
                <a:moveTo>
                  <a:pt x="0" y="0"/>
                </a:moveTo>
                <a:lnTo>
                  <a:pt x="1614487" y="0"/>
                </a:lnTo>
                <a:lnTo>
                  <a:pt x="1614487" y="2298202"/>
                </a:lnTo>
                <a:lnTo>
                  <a:pt x="0" y="2298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42"/>
          <p:cNvSpPr/>
          <p:nvPr/>
        </p:nvSpPr>
        <p:spPr>
          <a:xfrm>
            <a:off x="2399928" y="1441148"/>
            <a:ext cx="543034" cy="578595"/>
          </a:xfrm>
          <a:custGeom>
            <a:rect b="b" l="l" r="r" t="t"/>
            <a:pathLst>
              <a:path extrusionOk="0" h="1851503" w="1300681">
                <a:moveTo>
                  <a:pt x="0" y="0"/>
                </a:moveTo>
                <a:lnTo>
                  <a:pt x="1300681" y="0"/>
                </a:lnTo>
                <a:lnTo>
                  <a:pt x="1300681" y="1851503"/>
                </a:lnTo>
                <a:lnTo>
                  <a:pt x="0" y="1851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42"/>
          <p:cNvSpPr txBox="1"/>
          <p:nvPr/>
        </p:nvSpPr>
        <p:spPr>
          <a:xfrm>
            <a:off x="2260578" y="1114597"/>
            <a:ext cx="12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172.31.2.1</a:t>
            </a:r>
            <a:endParaRPr sz="500"/>
          </a:p>
        </p:txBody>
      </p:sp>
      <p:sp>
        <p:nvSpPr>
          <p:cNvPr id="380" name="Google Shape;380;p42"/>
          <p:cNvSpPr txBox="1"/>
          <p:nvPr/>
        </p:nvSpPr>
        <p:spPr>
          <a:xfrm>
            <a:off x="2253115" y="2057037"/>
            <a:ext cx="123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172.31.2.3</a:t>
            </a:r>
            <a:endParaRPr sz="500"/>
          </a:p>
        </p:txBody>
      </p:sp>
      <p:sp>
        <p:nvSpPr>
          <p:cNvPr id="381" name="Google Shape;381;p42"/>
          <p:cNvSpPr txBox="1"/>
          <p:nvPr/>
        </p:nvSpPr>
        <p:spPr>
          <a:xfrm>
            <a:off x="2252763" y="3156542"/>
            <a:ext cx="123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172.31.2.5</a:t>
            </a:r>
            <a:endParaRPr sz="500"/>
          </a:p>
        </p:txBody>
      </p:sp>
      <p:sp>
        <p:nvSpPr>
          <p:cNvPr id="382" name="Google Shape;382;p42"/>
          <p:cNvSpPr/>
          <p:nvPr/>
        </p:nvSpPr>
        <p:spPr>
          <a:xfrm flipH="1">
            <a:off x="6278362" y="1441148"/>
            <a:ext cx="543034" cy="578595"/>
          </a:xfrm>
          <a:custGeom>
            <a:rect b="b" l="l" r="r" t="t"/>
            <a:pathLst>
              <a:path extrusionOk="0" h="1851503" w="1300681">
                <a:moveTo>
                  <a:pt x="1300681" y="0"/>
                </a:moveTo>
                <a:lnTo>
                  <a:pt x="0" y="0"/>
                </a:lnTo>
                <a:lnTo>
                  <a:pt x="0" y="1851503"/>
                </a:lnTo>
                <a:lnTo>
                  <a:pt x="1300681" y="1851503"/>
                </a:lnTo>
                <a:lnTo>
                  <a:pt x="13006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42"/>
          <p:cNvSpPr/>
          <p:nvPr/>
        </p:nvSpPr>
        <p:spPr>
          <a:xfrm flipH="1">
            <a:off x="6278362" y="2484338"/>
            <a:ext cx="543034" cy="578595"/>
          </a:xfrm>
          <a:custGeom>
            <a:rect b="b" l="l" r="r" t="t"/>
            <a:pathLst>
              <a:path extrusionOk="0" h="1851503" w="1300681">
                <a:moveTo>
                  <a:pt x="1300681" y="0"/>
                </a:moveTo>
                <a:lnTo>
                  <a:pt x="0" y="0"/>
                </a:lnTo>
                <a:lnTo>
                  <a:pt x="0" y="1851503"/>
                </a:lnTo>
                <a:lnTo>
                  <a:pt x="1300681" y="1851503"/>
                </a:lnTo>
                <a:lnTo>
                  <a:pt x="13006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42"/>
          <p:cNvSpPr/>
          <p:nvPr/>
        </p:nvSpPr>
        <p:spPr>
          <a:xfrm flipH="1">
            <a:off x="6278362" y="3416433"/>
            <a:ext cx="543034" cy="578595"/>
          </a:xfrm>
          <a:custGeom>
            <a:rect b="b" l="l" r="r" t="t"/>
            <a:pathLst>
              <a:path extrusionOk="0" h="1851503" w="1300681">
                <a:moveTo>
                  <a:pt x="1300681" y="0"/>
                </a:moveTo>
                <a:lnTo>
                  <a:pt x="0" y="0"/>
                </a:lnTo>
                <a:lnTo>
                  <a:pt x="0" y="1851504"/>
                </a:lnTo>
                <a:lnTo>
                  <a:pt x="1300681" y="1851504"/>
                </a:lnTo>
                <a:lnTo>
                  <a:pt x="13006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42"/>
          <p:cNvSpPr txBox="1"/>
          <p:nvPr/>
        </p:nvSpPr>
        <p:spPr>
          <a:xfrm>
            <a:off x="5747910" y="1114597"/>
            <a:ext cx="122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172.31.2.2</a:t>
            </a:r>
            <a:endParaRPr sz="500"/>
          </a:p>
        </p:txBody>
      </p:sp>
      <p:sp>
        <p:nvSpPr>
          <p:cNvPr id="386" name="Google Shape;386;p42"/>
          <p:cNvSpPr txBox="1"/>
          <p:nvPr/>
        </p:nvSpPr>
        <p:spPr>
          <a:xfrm>
            <a:off x="5745094" y="2100671"/>
            <a:ext cx="123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172.31.2.4</a:t>
            </a:r>
            <a:endParaRPr sz="500"/>
          </a:p>
        </p:txBody>
      </p:sp>
      <p:sp>
        <p:nvSpPr>
          <p:cNvPr id="387" name="Google Shape;387;p42"/>
          <p:cNvSpPr txBox="1"/>
          <p:nvPr/>
        </p:nvSpPr>
        <p:spPr>
          <a:xfrm>
            <a:off x="5745446" y="3156542"/>
            <a:ext cx="123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2E6417"/>
                </a:solidFill>
                <a:latin typeface="Arial"/>
                <a:ea typeface="Arial"/>
                <a:cs typeface="Arial"/>
                <a:sym typeface="Arial"/>
              </a:rPr>
              <a:t>172.31.2.6</a:t>
            </a:r>
            <a:endParaRPr sz="500"/>
          </a:p>
        </p:txBody>
      </p:sp>
      <p:sp>
        <p:nvSpPr>
          <p:cNvPr id="388" name="Google Shape;388;p42"/>
          <p:cNvSpPr txBox="1"/>
          <p:nvPr/>
        </p:nvSpPr>
        <p:spPr>
          <a:xfrm>
            <a:off x="3176038" y="23485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E6417"/>
                </a:solidFill>
              </a:rPr>
              <a:t>WAN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Fundamentals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is the process of which a router delivers/forwards traffic from one network to another. Routing basics require an understanding of the following: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Public and Private IP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Router Interface vs 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Routing Table Anatomy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understanding of routing will provide an understanding of how network services are delivered </a:t>
            </a:r>
            <a:endParaRPr/>
          </a:p>
        </p:txBody>
      </p:sp>
      <p:cxnSp>
        <p:nvCxnSpPr>
          <p:cNvPr id="395" name="Google Shape;395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</a:t>
            </a:r>
            <a:endParaRPr/>
          </a:p>
        </p:txBody>
      </p:sp>
      <p:sp>
        <p:nvSpPr>
          <p:cNvPr id="401" name="Google Shape;401;p4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</a:t>
            </a:r>
            <a:endParaRPr/>
          </a:p>
        </p:txBody>
      </p:sp>
      <p:sp>
        <p:nvSpPr>
          <p:cNvPr id="402" name="Google Shape;402;p4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addresses assigned to internal devices </a:t>
            </a:r>
            <a:endParaRPr/>
          </a:p>
        </p:txBody>
      </p:sp>
      <p:sp>
        <p:nvSpPr>
          <p:cNvPr id="403" name="Google Shape;403;p4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</a:t>
            </a:r>
            <a:endParaRPr/>
          </a:p>
        </p:txBody>
      </p:sp>
      <p:sp>
        <p:nvSpPr>
          <p:cNvPr id="404" name="Google Shape;404;p4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addresses assigned to reach the internet</a:t>
            </a:r>
            <a:endParaRPr/>
          </a:p>
        </p:txBody>
      </p:sp>
      <p:sp>
        <p:nvSpPr>
          <p:cNvPr id="405" name="Google Shape;405;p4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</a:t>
            </a:r>
            <a:endParaRPr/>
          </a:p>
        </p:txBody>
      </p:sp>
      <p:cxnSp>
        <p:nvCxnSpPr>
          <p:cNvPr id="406" name="Google Shape;406;p44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407" name="Google Shape;407;p44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08" name="Google Shape;408;p44"/>
          <p:cNvSpPr txBox="1"/>
          <p:nvPr/>
        </p:nvSpPr>
        <p:spPr>
          <a:xfrm>
            <a:off x="1883350" y="847300"/>
            <a:ext cx="53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IP Addresses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56400" y="2459231"/>
            <a:ext cx="2431174" cy="8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